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7DC"/>
    <a:srgbClr val="002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>
        <p:scale>
          <a:sx n="110" d="100"/>
          <a:sy n="110" d="100"/>
        </p:scale>
        <p:origin x="-16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E6B8C-6B65-DA4F-948C-D85857BE69B0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5DF20-D0FE-4F41-9063-7D9FDFAC1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68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820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38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681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16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8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D90C7E-B1CE-2C43-93DF-5EE3A6CF0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E21A0-921A-CB4F-B45E-760D634EC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4CC9AC-EC8B-604B-82E7-F77FDA95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6AA2C7-3A36-A747-AD1B-B1D65760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5B615F-7864-E34D-A820-77943817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80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75A2A2-5D0E-E544-B49E-B9FC5CE8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DC99B9-4651-E04E-92FB-B2D511E88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37FCE9-7D5E-7446-9ADB-9E78CD98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3E1ED6-E5B1-254B-AE64-CD1CC57A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29309C-B584-8A4E-BCEC-62CC8FC7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53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9D297C-4958-E745-8B5D-C9525C027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7AB903-6D5F-5C48-9EB5-313A508C5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A0DFF-EFCD-4449-B436-7CF4AA5A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1F6439-1CE7-0547-BA36-016949378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9DAB7F-0787-9D44-9D3D-4E4A97AB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07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5D482-D282-9D42-901F-47C602E81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DA921F-E328-4F47-A13C-A2616E41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E7FEB7-F501-3149-AADC-E09B2A21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DE012-10AE-3D43-B3CC-113AAB85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94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D16093-0F7A-9940-BC12-9942E599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EF906F-F955-DB44-9E1E-D8803CE11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AA51B6-74FB-BE49-AB65-A9559C05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B6BA38-2708-F747-870E-48A7B91F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5038CB-C5E2-B049-80BE-222C1433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92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3985E3-9324-914E-B2D7-822C24E1F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9D1C9F-709F-AB4F-8371-7E6873A23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466CC5-EF4A-C64F-B54A-1578FBBE1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F4EF9C-3D38-DF4A-A38B-37961BDB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C3C38A-CCA0-4B43-B91E-E220AF2E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03DDC6-1883-174F-B282-D592F070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38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C7C1AE-E0CB-2D47-A7C0-2EDA2C43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02E01-D4F6-9A45-879F-024D5A6F8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515B17-1940-0E4F-B94B-D8BB3B404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0AAD1E-7ACF-CA43-9A2D-2FD2923E0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236902-F95E-B548-B449-2E104A9BD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9D2112-6DAC-9D42-A263-A71E0997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324DAE-8F13-7145-80E0-0B791DF9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8E266A-D730-DD4D-BC19-8CFC995D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9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0689DB-E6F0-D945-ADCB-FA875E665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9A1E29-A518-414A-9F4A-20F5C589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8D5CF4-9623-BE42-8B90-6D7AA08C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39D09A-87E9-F245-A4DD-BD5725FA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26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B9DB24C-C5E1-224F-B815-BDFF70AA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2F42CE-A4A1-DA43-BB38-545A6856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080BE4-6F07-AF43-8EF1-74FA09A4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0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76932-2776-FA44-8449-8AD9CE936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40BF5F-C890-7D4F-A9D7-99C3749A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CEC5D5-B9CB-3E47-BEF5-D4F05B3F4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3C11ED-90CE-8F4E-833E-D145ED67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946BA2-C582-E844-91D7-14320276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3853E4-069E-7340-B7A1-CED9A850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3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AA138-F440-D540-8238-A97E0A826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784C9D7-7D0C-544B-82F0-6FF75037A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345B49-028B-954D-AD60-C8C54E3F0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3BC97F-F12A-D94F-BB9D-CC29E156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AF842A-960B-BB40-9C7F-6E1D07A6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A4E0E3-8CB8-6B4E-8EB8-72ADCC8F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1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CFC50C-D1C0-ED4A-AF24-6C01C86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6B2D5E-837B-D440-B465-0E1B8E53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7DDB10-FAF4-9E4E-A0C7-BDE6CCD37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AEBC-4294-B943-A39A-9B5D0A279CD7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7BD6D2-08F1-B04A-B41E-82850321C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1F7E24-8803-BC49-93A7-28F63ACDC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13902-5F37-D448-89D9-4410B624D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9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4C5F7B-8A03-4E4E-92CB-56ACC5D6F105}"/>
              </a:ext>
            </a:extLst>
          </p:cNvPr>
          <p:cNvSpPr/>
          <p:nvPr/>
        </p:nvSpPr>
        <p:spPr>
          <a:xfrm>
            <a:off x="0" y="3620530"/>
            <a:ext cx="12192000" cy="17670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AE37F9-E440-B648-AB04-2EDC2BF62DEE}"/>
              </a:ext>
            </a:extLst>
          </p:cNvPr>
          <p:cNvSpPr/>
          <p:nvPr/>
        </p:nvSpPr>
        <p:spPr>
          <a:xfrm>
            <a:off x="0" y="1099751"/>
            <a:ext cx="12192000" cy="2520779"/>
          </a:xfrm>
          <a:prstGeom prst="rect">
            <a:avLst/>
          </a:prstGeom>
          <a:solidFill>
            <a:srgbClr val="002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3D6489-F30F-594B-B374-9D0A4F9529F0}"/>
              </a:ext>
            </a:extLst>
          </p:cNvPr>
          <p:cNvSpPr/>
          <p:nvPr/>
        </p:nvSpPr>
        <p:spPr>
          <a:xfrm>
            <a:off x="502509" y="1"/>
            <a:ext cx="3105664" cy="3818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1B1A77-37F0-B648-8A94-F761530CECC3}"/>
              </a:ext>
            </a:extLst>
          </p:cNvPr>
          <p:cNvSpPr txBox="1"/>
          <p:nvPr/>
        </p:nvSpPr>
        <p:spPr>
          <a:xfrm>
            <a:off x="4695566" y="1321282"/>
            <a:ext cx="7891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cap="small" dirty="0">
                <a:solidFill>
                  <a:schemeClr val="bg1"/>
                </a:solidFill>
                <a:cs typeface="Arial" panose="020B0604020202020204" pitchFamily="34" charset="0"/>
              </a:rPr>
              <a:t>Titre du diaporama</a:t>
            </a:r>
          </a:p>
          <a:p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B9141DE-1565-7F44-BAA3-1EBCE891CB75}"/>
              </a:ext>
            </a:extLst>
          </p:cNvPr>
          <p:cNvSpPr txBox="1"/>
          <p:nvPr/>
        </p:nvSpPr>
        <p:spPr>
          <a:xfrm>
            <a:off x="4695566" y="3697745"/>
            <a:ext cx="61907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cap="small" dirty="0">
                <a:solidFill>
                  <a:srgbClr val="002B52"/>
                </a:solidFill>
                <a:cs typeface="Arial" panose="020B0604020202020204" pitchFamily="34" charset="0"/>
              </a:rPr>
              <a:t>Nom intervenants - date</a:t>
            </a:r>
          </a:p>
          <a:p>
            <a:endParaRPr lang="fr-FR" sz="3200" dirty="0"/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1807FCD9-46FC-534D-A938-CC44DC7B1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618" y="453754"/>
            <a:ext cx="2377445" cy="296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1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556053" y="434257"/>
            <a:ext cx="10358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Sommaire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9AE57-B760-F34E-B391-108E27F8C0FD}"/>
              </a:ext>
            </a:extLst>
          </p:cNvPr>
          <p:cNvSpPr/>
          <p:nvPr/>
        </p:nvSpPr>
        <p:spPr>
          <a:xfrm>
            <a:off x="0" y="1779372"/>
            <a:ext cx="5461686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2 ….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6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7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8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9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10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2C3EC08-B923-304A-9563-00928E9AE071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E8F7347-6C65-0940-B43D-0A69FEEFBC47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0" name="Graphique 9">
              <a:extLst>
                <a:ext uri="{FF2B5EF4-FFF2-40B4-BE49-F238E27FC236}">
                  <a16:creationId xmlns:a16="http://schemas.microsoft.com/office/drawing/2014/main" id="{D5BD2139-8FAC-DF45-B907-D8786D0C86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799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556053" y="434257"/>
            <a:ext cx="2607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Titre partie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9AE57-B760-F34E-B391-108E27F8C0FD}"/>
              </a:ext>
            </a:extLst>
          </p:cNvPr>
          <p:cNvSpPr/>
          <p:nvPr/>
        </p:nvSpPr>
        <p:spPr>
          <a:xfrm>
            <a:off x="0" y="1779373"/>
            <a:ext cx="5461686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2 ….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b="1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6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7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8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9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Titre de la partie 10</a:t>
            </a:r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79F91EC-9A18-274A-8ADA-FAD1A3084CC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E06122D-4AFD-2B4A-A864-CCD9D28D7359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9DD2B11C-78B5-0B47-B5AD-67F330F4E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346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556053" y="434257"/>
            <a:ext cx="2607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Titre partie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9AE57-B760-F34E-B391-108E27F8C0FD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478B820-F374-F944-9575-9F5F6304778C}"/>
              </a:ext>
            </a:extLst>
          </p:cNvPr>
          <p:cNvSpPr txBox="1"/>
          <p:nvPr/>
        </p:nvSpPr>
        <p:spPr>
          <a:xfrm>
            <a:off x="1383956" y="1542253"/>
            <a:ext cx="67962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2B52"/>
                </a:solidFill>
              </a:rPr>
              <a:t>Texte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B52"/>
                </a:solidFill>
              </a:rPr>
              <a:t>Puce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B52"/>
                </a:solidFill>
              </a:rPr>
              <a:t>Puce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solidFill>
                <a:srgbClr val="002B52"/>
              </a:solidFill>
            </a:endParaRPr>
          </a:p>
          <a:p>
            <a:endParaRPr lang="fr-FR" sz="2000" dirty="0">
              <a:solidFill>
                <a:srgbClr val="002B52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DE2CC80-A7F6-2B4D-9816-6B91495B903C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8E9C22-9131-D442-AE60-E662FB61697D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3" name="Graphique 12">
              <a:extLst>
                <a:ext uri="{FF2B5EF4-FFF2-40B4-BE49-F238E27FC236}">
                  <a16:creationId xmlns:a16="http://schemas.microsoft.com/office/drawing/2014/main" id="{A674CA16-6792-CE45-86A7-DB73462A7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053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556053" y="434257"/>
            <a:ext cx="2607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Titre partie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9AE57-B760-F34E-B391-108E27F8C0FD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8C6689B-2740-A04E-9AC5-2F9F0CAEBD2F}"/>
              </a:ext>
            </a:extLst>
          </p:cNvPr>
          <p:cNvSpPr txBox="1"/>
          <p:nvPr/>
        </p:nvSpPr>
        <p:spPr>
          <a:xfrm>
            <a:off x="1383956" y="1542253"/>
            <a:ext cx="90080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solidFill>
                  <a:srgbClr val="002B52"/>
                </a:solidFill>
              </a:rPr>
              <a:t>Lorem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ipsum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dolor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sit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amet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consectetur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adipiscing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elit</a:t>
            </a:r>
            <a:r>
              <a:rPr lang="fr-FR" sz="2800" dirty="0">
                <a:solidFill>
                  <a:srgbClr val="002B52"/>
                </a:solidFill>
              </a:rPr>
              <a:t>. Sed non </a:t>
            </a:r>
            <a:r>
              <a:rPr lang="fr-FR" sz="2800" dirty="0" err="1">
                <a:solidFill>
                  <a:srgbClr val="002B52"/>
                </a:solidFill>
              </a:rPr>
              <a:t>risus</a:t>
            </a:r>
            <a:r>
              <a:rPr lang="fr-FR" sz="2800" dirty="0">
                <a:solidFill>
                  <a:srgbClr val="002B52"/>
                </a:solidFill>
              </a:rPr>
              <a:t>. Suspendisse </a:t>
            </a:r>
            <a:r>
              <a:rPr lang="fr-FR" sz="2800" dirty="0" err="1">
                <a:solidFill>
                  <a:srgbClr val="002B52"/>
                </a:solidFill>
              </a:rPr>
              <a:t>lectus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tortor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dignissim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sit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amet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b="1" dirty="0" err="1">
                <a:solidFill>
                  <a:srgbClr val="4187DC"/>
                </a:solidFill>
              </a:rPr>
              <a:t>adipiscing</a:t>
            </a:r>
            <a:r>
              <a:rPr lang="fr-FR" sz="2800" dirty="0">
                <a:solidFill>
                  <a:srgbClr val="002B52"/>
                </a:solidFill>
              </a:rPr>
              <a:t> nec, </a:t>
            </a:r>
            <a:r>
              <a:rPr lang="fr-FR" sz="2800" dirty="0" err="1">
                <a:solidFill>
                  <a:srgbClr val="002B52"/>
                </a:solidFill>
              </a:rPr>
              <a:t>ultricies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sed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dolor</a:t>
            </a:r>
            <a:r>
              <a:rPr lang="fr-FR" sz="2800" dirty="0">
                <a:solidFill>
                  <a:srgbClr val="002B52"/>
                </a:solidFill>
              </a:rPr>
              <a:t>. </a:t>
            </a:r>
            <a:r>
              <a:rPr lang="fr-FR" sz="2800" dirty="0" err="1">
                <a:solidFill>
                  <a:srgbClr val="002B52"/>
                </a:solidFill>
              </a:rPr>
              <a:t>Cras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elementum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ultrices</a:t>
            </a:r>
            <a:r>
              <a:rPr lang="fr-FR" sz="2800" dirty="0">
                <a:solidFill>
                  <a:srgbClr val="002B52"/>
                </a:solidFill>
              </a:rPr>
              <a:t> diam. </a:t>
            </a:r>
            <a:r>
              <a:rPr lang="fr-FR" sz="2800" dirty="0" err="1">
                <a:solidFill>
                  <a:srgbClr val="002B52"/>
                </a:solidFill>
              </a:rPr>
              <a:t>Maecenas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ligula</a:t>
            </a:r>
            <a:r>
              <a:rPr lang="fr-FR" sz="2800" dirty="0">
                <a:solidFill>
                  <a:srgbClr val="002B52"/>
                </a:solidFill>
              </a:rPr>
              <a:t> massa, </a:t>
            </a:r>
            <a:r>
              <a:rPr lang="fr-FR" sz="2800" dirty="0" err="1">
                <a:solidFill>
                  <a:srgbClr val="002B52"/>
                </a:solidFill>
              </a:rPr>
              <a:t>varius</a:t>
            </a:r>
            <a:r>
              <a:rPr lang="fr-FR" sz="2800" dirty="0">
                <a:solidFill>
                  <a:srgbClr val="002B52"/>
                </a:solidFill>
              </a:rPr>
              <a:t> a, semper </a:t>
            </a:r>
            <a:r>
              <a:rPr lang="fr-FR" sz="2800" dirty="0" err="1">
                <a:solidFill>
                  <a:srgbClr val="002B52"/>
                </a:solidFill>
              </a:rPr>
              <a:t>congue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euismod</a:t>
            </a:r>
            <a:r>
              <a:rPr lang="fr-FR" sz="2800" dirty="0">
                <a:solidFill>
                  <a:srgbClr val="002B52"/>
                </a:solidFill>
              </a:rPr>
              <a:t> non, mi. </a:t>
            </a:r>
            <a:r>
              <a:rPr lang="fr-FR" sz="2800" dirty="0" err="1">
                <a:solidFill>
                  <a:srgbClr val="002B52"/>
                </a:solidFill>
              </a:rPr>
              <a:t>Proin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porttitor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orci</a:t>
            </a:r>
            <a:r>
              <a:rPr lang="fr-FR" sz="2800" dirty="0">
                <a:solidFill>
                  <a:srgbClr val="002B52"/>
                </a:solidFill>
              </a:rPr>
              <a:t> nec </a:t>
            </a:r>
            <a:r>
              <a:rPr lang="fr-FR" sz="2800" dirty="0" err="1">
                <a:solidFill>
                  <a:srgbClr val="002B52"/>
                </a:solidFill>
              </a:rPr>
              <a:t>nonummy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molestie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enim</a:t>
            </a:r>
            <a:r>
              <a:rPr lang="fr-FR" sz="2800" dirty="0">
                <a:solidFill>
                  <a:srgbClr val="002B52"/>
                </a:solidFill>
              </a:rPr>
              <a:t> est </a:t>
            </a:r>
            <a:r>
              <a:rPr lang="fr-FR" sz="2800" dirty="0" err="1">
                <a:solidFill>
                  <a:srgbClr val="002B52"/>
                </a:solidFill>
              </a:rPr>
              <a:t>eleifend</a:t>
            </a:r>
            <a:r>
              <a:rPr lang="fr-FR" sz="2800" dirty="0">
                <a:solidFill>
                  <a:srgbClr val="002B52"/>
                </a:solidFill>
              </a:rPr>
              <a:t> mi, non </a:t>
            </a:r>
            <a:r>
              <a:rPr lang="fr-FR" sz="2800" dirty="0" err="1">
                <a:solidFill>
                  <a:srgbClr val="002B52"/>
                </a:solidFill>
              </a:rPr>
              <a:t>fermentum</a:t>
            </a:r>
            <a:r>
              <a:rPr lang="fr-FR" sz="2800" dirty="0">
                <a:solidFill>
                  <a:srgbClr val="002B52"/>
                </a:solidFill>
              </a:rPr>
              <a:t> diam </a:t>
            </a:r>
            <a:r>
              <a:rPr lang="fr-FR" sz="2800" dirty="0" err="1">
                <a:solidFill>
                  <a:srgbClr val="002B52"/>
                </a:solidFill>
              </a:rPr>
              <a:t>nisl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sit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amet</a:t>
            </a:r>
            <a:r>
              <a:rPr lang="fr-FR" sz="2800" dirty="0">
                <a:solidFill>
                  <a:srgbClr val="002B52"/>
                </a:solidFill>
              </a:rPr>
              <a:t> erat. Duis semper. Duis </a:t>
            </a:r>
            <a:r>
              <a:rPr lang="fr-FR" sz="2800" dirty="0" err="1">
                <a:solidFill>
                  <a:srgbClr val="002B52"/>
                </a:solidFill>
              </a:rPr>
              <a:t>arcu</a:t>
            </a:r>
            <a:r>
              <a:rPr lang="fr-FR" sz="2800" dirty="0">
                <a:solidFill>
                  <a:srgbClr val="002B52"/>
                </a:solidFill>
              </a:rPr>
              <a:t> massa, </a:t>
            </a:r>
            <a:r>
              <a:rPr lang="fr-FR" sz="2800" dirty="0" err="1">
                <a:solidFill>
                  <a:srgbClr val="002B52"/>
                </a:solidFill>
              </a:rPr>
              <a:t>scelerisque</a:t>
            </a:r>
            <a:r>
              <a:rPr lang="fr-FR" sz="2800" dirty="0">
                <a:solidFill>
                  <a:srgbClr val="002B52"/>
                </a:solidFill>
              </a:rPr>
              <a:t> vitae, 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4D00E03-9538-4242-9546-8D1705D25359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274FBA0-E764-2643-8222-442100E27DF4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3" name="Graphique 12">
              <a:extLst>
                <a:ext uri="{FF2B5EF4-FFF2-40B4-BE49-F238E27FC236}">
                  <a16:creationId xmlns:a16="http://schemas.microsoft.com/office/drawing/2014/main" id="{F07032B7-10D4-D947-8B55-915A824B3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165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556053" y="434257"/>
            <a:ext cx="2607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Titre partie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9AE57-B760-F34E-B391-108E27F8C0FD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D166AB8-A2D0-5C49-86C3-B78F848278D8}"/>
              </a:ext>
            </a:extLst>
          </p:cNvPr>
          <p:cNvSpPr txBox="1"/>
          <p:nvPr/>
        </p:nvSpPr>
        <p:spPr>
          <a:xfrm>
            <a:off x="1383956" y="1542253"/>
            <a:ext cx="90080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2800" dirty="0" err="1">
                <a:solidFill>
                  <a:srgbClr val="002B52"/>
                </a:solidFill>
              </a:rPr>
              <a:t>Lorem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ipsum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dolor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sit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amet</a:t>
            </a:r>
            <a:r>
              <a:rPr lang="fr-FR" sz="2800" dirty="0">
                <a:solidFill>
                  <a:srgbClr val="002B52"/>
                </a:solidFill>
              </a:rPr>
              <a:t>, </a:t>
            </a:r>
            <a:r>
              <a:rPr lang="fr-FR" sz="2800" dirty="0" err="1">
                <a:solidFill>
                  <a:srgbClr val="002B52"/>
                </a:solidFill>
              </a:rPr>
              <a:t>consectetur</a:t>
            </a:r>
            <a:r>
              <a:rPr lang="fr-FR" sz="2800" dirty="0">
                <a:solidFill>
                  <a:srgbClr val="002B52"/>
                </a:solidFill>
              </a:rPr>
              <a:t> </a:t>
            </a:r>
            <a:r>
              <a:rPr lang="fr-FR" sz="2800" dirty="0" err="1">
                <a:solidFill>
                  <a:srgbClr val="002B52"/>
                </a:solidFill>
              </a:rPr>
              <a:t>adipiscing</a:t>
            </a: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r-FR" sz="2800" dirty="0" err="1">
                <a:solidFill>
                  <a:srgbClr val="002B52"/>
                </a:solidFill>
              </a:rPr>
              <a:t>umjmlkihmok</a:t>
            </a: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r-FR" sz="2800" dirty="0" err="1">
                <a:solidFill>
                  <a:srgbClr val="002B52"/>
                </a:solidFill>
              </a:rPr>
              <a:t>Poiujfghiu</a:t>
            </a: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fr-FR" sz="2800" dirty="0">
              <a:solidFill>
                <a:srgbClr val="002B52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r-FR" sz="2800" dirty="0" err="1">
                <a:solidFill>
                  <a:srgbClr val="002B52"/>
                </a:solidFill>
              </a:rPr>
              <a:t>liuypoiu</a:t>
            </a:r>
            <a:endParaRPr lang="fr-FR" sz="2800" dirty="0">
              <a:solidFill>
                <a:srgbClr val="002B52"/>
              </a:solidFill>
            </a:endParaRPr>
          </a:p>
          <a:p>
            <a:endParaRPr lang="fr-FR" sz="2000" dirty="0">
              <a:solidFill>
                <a:srgbClr val="002B52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6783DF0-5884-C641-B0C6-B98D1CB7D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457" y="3426725"/>
            <a:ext cx="3429000" cy="17907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EF23AEB4-5DBF-2E4C-9009-6A90CC8EDD1D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5FA7E2-F73D-2844-B7D8-69E0EA8437E6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3A4B4B2F-37C1-184D-8F21-E111137031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429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D3127DAB-55BE-7341-8386-F417934514BB}"/>
              </a:ext>
            </a:extLst>
          </p:cNvPr>
          <p:cNvSpPr/>
          <p:nvPr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167B47-69C4-5A4D-9758-28104BF38D4A}"/>
              </a:ext>
            </a:extLst>
          </p:cNvPr>
          <p:cNvCxnSpPr/>
          <p:nvPr/>
        </p:nvCxnSpPr>
        <p:spPr>
          <a:xfrm>
            <a:off x="3850402" y="3617464"/>
            <a:ext cx="4868562" cy="0"/>
          </a:xfrm>
          <a:prstGeom prst="line">
            <a:avLst/>
          </a:prstGeom>
          <a:ln w="38100">
            <a:solidFill>
              <a:srgbClr val="5C8E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4629C21-824D-6845-9794-7B42914E5638}"/>
              </a:ext>
            </a:extLst>
          </p:cNvPr>
          <p:cNvSpPr txBox="1"/>
          <p:nvPr/>
        </p:nvSpPr>
        <p:spPr>
          <a:xfrm>
            <a:off x="4664752" y="2780394"/>
            <a:ext cx="3105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002B52"/>
                </a:solidFill>
                <a:cs typeface="Arial" panose="020B0604020202020204" pitchFamily="34" charset="0"/>
              </a:rPr>
              <a:t>A vos questions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674163-ADD5-6D4B-B143-A3841FDCCB7A}"/>
              </a:ext>
            </a:extLst>
          </p:cNvPr>
          <p:cNvSpPr/>
          <p:nvPr/>
        </p:nvSpPr>
        <p:spPr>
          <a:xfrm>
            <a:off x="11479428" y="6425514"/>
            <a:ext cx="712572" cy="4324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>
                <a:solidFill>
                  <a:srgbClr val="002B52"/>
                </a:solidFill>
              </a:rPr>
              <a:t>121/122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1B89AF64-B77B-0F42-BD9C-6ADFB0ECEF1C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59A5536-CFBF-8A47-B9A5-42659AAED7C3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1" name="Graphique 10">
              <a:extLst>
                <a:ext uri="{FF2B5EF4-FFF2-40B4-BE49-F238E27FC236}">
                  <a16:creationId xmlns:a16="http://schemas.microsoft.com/office/drawing/2014/main" id="{6EDDCBF7-7909-4D4D-8CED-761CAF56B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64465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255</Words>
  <Application>Microsoft Macintosh PowerPoint</Application>
  <PresentationFormat>Grand écran</PresentationFormat>
  <Paragraphs>81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William Harang</dc:creator>
  <cp:lastModifiedBy>William Harang</cp:lastModifiedBy>
  <cp:revision>21</cp:revision>
  <dcterms:created xsi:type="dcterms:W3CDTF">2020-01-24T09:52:16Z</dcterms:created>
  <dcterms:modified xsi:type="dcterms:W3CDTF">2020-01-24T18:20:18Z</dcterms:modified>
</cp:coreProperties>
</file>