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3" r:id="rId2"/>
    <p:sldId id="305" r:id="rId3"/>
    <p:sldId id="306" r:id="rId4"/>
    <p:sldId id="304" r:id="rId5"/>
    <p:sldId id="30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SCA MURCIA, SOFIA" initials="PMS" lastIdx="0" clrIdx="0">
    <p:extLst>
      <p:ext uri="{19B8F6BF-5375-455C-9EA6-DF929625EA0E}">
        <p15:presenceInfo xmlns:p15="http://schemas.microsoft.com/office/powerpoint/2012/main" userId="S-1-5-21-1123561945-813497703-682003330-151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52"/>
    <a:srgbClr val="4187DC"/>
    <a:srgbClr val="026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6"/>
    <p:restoredTop sz="85852"/>
  </p:normalViewPr>
  <p:slideViewPr>
    <p:cSldViewPr snapToGrid="0" snapToObjects="1">
      <p:cViewPr varScale="1">
        <p:scale>
          <a:sx n="108" d="100"/>
          <a:sy n="108" d="100"/>
        </p:scale>
        <p:origin x="312" y="184"/>
      </p:cViewPr>
      <p:guideLst/>
    </p:cSldViewPr>
  </p:slideViewPr>
  <p:outlineViewPr>
    <p:cViewPr>
      <p:scale>
        <a:sx n="33" d="100"/>
        <a:sy n="33" d="100"/>
      </p:scale>
      <p:origin x="0" y="-48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BD7E2257-D73E-FF46-A3D7-6E8EF9DB27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DBBB389-E5B3-BC42-8533-464726071E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24CCA-4348-9F4E-AA18-B6005A6D4961}" type="datetimeFigureOut">
              <a:rPr lang="fr-FR" smtClean="0"/>
              <a:t>26/05/2020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E3A021-6018-0B48-9D81-002D9113BA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1B003F-23B8-E841-A86A-AA8B00DC92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C2FC1-3BF6-7C4B-906C-0B276FB01B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206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E6B8C-6B65-DA4F-948C-D85857BE69B0}" type="datetimeFigureOut">
              <a:rPr lang="fr-FR" smtClean="0"/>
              <a:t>26/05/2020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5DF20-D0FE-4F41-9063-7D9FDFAC11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45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912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75DF20-D0FE-4F41-9063-7D9FDFAC11D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538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>
            <a:extLst>
              <a:ext uri="{FF2B5EF4-FFF2-40B4-BE49-F238E27FC236}">
                <a16:creationId xmlns:a16="http://schemas.microsoft.com/office/drawing/2014/main" id="{1E9FEF1B-BD8F-A542-837A-62AEA0C3024E}"/>
              </a:ext>
            </a:extLst>
          </p:cNvPr>
          <p:cNvGrpSpPr/>
          <p:nvPr userDrawn="1"/>
        </p:nvGrpSpPr>
        <p:grpSpPr>
          <a:xfrm>
            <a:off x="0" y="0"/>
            <a:ext cx="12192000" cy="5387547"/>
            <a:chOff x="0" y="0"/>
            <a:chExt cx="12192000" cy="5387547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0515D85-B5E2-644C-92FC-FB4F5A5CCBB3}"/>
                </a:ext>
              </a:extLst>
            </p:cNvPr>
            <p:cNvSpPr/>
            <p:nvPr/>
          </p:nvSpPr>
          <p:spPr>
            <a:xfrm>
              <a:off x="0" y="3620530"/>
              <a:ext cx="12192000" cy="17670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24" name="Graphique 23">
              <a:extLst>
                <a:ext uri="{FF2B5EF4-FFF2-40B4-BE49-F238E27FC236}">
                  <a16:creationId xmlns:a16="http://schemas.microsoft.com/office/drawing/2014/main" id="{7C340C3F-5CFF-2040-AB09-5D31899A22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6200000">
              <a:off x="8332" y="-8331"/>
              <a:ext cx="5387546" cy="5404209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FAF78F5-F027-F548-BA8A-7092ABA6DAEE}"/>
                </a:ext>
              </a:extLst>
            </p:cNvPr>
            <p:cNvSpPr/>
            <p:nvPr/>
          </p:nvSpPr>
          <p:spPr>
            <a:xfrm>
              <a:off x="2979506" y="1099751"/>
              <a:ext cx="9212494" cy="2520779"/>
            </a:xfrm>
            <a:prstGeom prst="rect">
              <a:avLst/>
            </a:prstGeom>
            <a:solidFill>
              <a:srgbClr val="002B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2F0B2DE-6AEF-9340-A6BC-36098ECCB8F8}"/>
                </a:ext>
              </a:extLst>
            </p:cNvPr>
            <p:cNvSpPr/>
            <p:nvPr/>
          </p:nvSpPr>
          <p:spPr>
            <a:xfrm>
              <a:off x="502509" y="0"/>
              <a:ext cx="3105664" cy="38182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7" name="Graphique 26">
              <a:extLst>
                <a:ext uri="{FF2B5EF4-FFF2-40B4-BE49-F238E27FC236}">
                  <a16:creationId xmlns:a16="http://schemas.microsoft.com/office/drawing/2014/main" id="{47A010D6-F71F-3F42-BCF6-F562467C0D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66618" y="453752"/>
              <a:ext cx="2377446" cy="2969068"/>
            </a:xfrm>
            <a:prstGeom prst="rect">
              <a:avLst/>
            </a:prstGeom>
          </p:spPr>
        </p:pic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8BD90C7E-B1CE-2C43-93DF-5EE3A6CF0F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95566" y="1427700"/>
            <a:ext cx="7408160" cy="13308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 defTabSz="914400" rtl="0" eaLnBrk="1" latinLnBrk="0" hangingPunct="1">
              <a:defRPr lang="fr-FR" sz="4800" kern="1200" cap="small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sz="4800" cap="small" dirty="0">
                <a:solidFill>
                  <a:schemeClr val="bg1"/>
                </a:solidFill>
                <a:cs typeface="Arial" panose="020B0604020202020204" pitchFamily="34" charset="0"/>
              </a:rPr>
              <a:t>Titre du diaporama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DE21A0-921A-CB4F-B45E-760D634ECE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5565" y="3761452"/>
            <a:ext cx="7366295" cy="827881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fr-FR" sz="3200" kern="1200" cap="small" dirty="0">
                <a:solidFill>
                  <a:srgbClr val="002B5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z="3200" cap="small" dirty="0">
                <a:solidFill>
                  <a:srgbClr val="002B52"/>
                </a:solidFill>
                <a:cs typeface="Arial" panose="020B0604020202020204" pitchFamily="34" charset="0"/>
              </a:rPr>
              <a:t>Nom intervenants - date</a:t>
            </a:r>
          </a:p>
        </p:txBody>
      </p:sp>
    </p:spTree>
    <p:extLst>
      <p:ext uri="{BB962C8B-B14F-4D97-AF65-F5344CB8AC3E}">
        <p14:creationId xmlns:p14="http://schemas.microsoft.com/office/powerpoint/2010/main" val="47380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D810A-2B15-2A42-8AE1-F8B5987C29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Indiquer le titre de votre sommaire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58A6E6B-9862-FA43-A25D-323C9B558675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3A599682-7358-974C-A6C4-ECE1D60329A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1779372"/>
            <a:ext cx="5461686" cy="3170099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0" rtlCol="0" anchor="t">
            <a:sp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 lang="fr-FR" sz="2000" kern="1200" dirty="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Introduction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2 ….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3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4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5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6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7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8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9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srgbClr val="002B52"/>
                </a:solidFill>
              </a:rPr>
              <a:t>Titre de la partie 10</a:t>
            </a: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69CD8E-DBC3-A344-9400-2DD491D4B4B9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5BDF68-53DC-F141-BAA1-F86B14E7F575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6041D735-29A9-2C47-BC07-4D6AB34D3B9D}"/>
              </a:ext>
            </a:extLst>
          </p:cNvPr>
          <p:cNvGrpSpPr/>
          <p:nvPr userDrawn="1"/>
        </p:nvGrpSpPr>
        <p:grpSpPr>
          <a:xfrm>
            <a:off x="10181968" y="-4550"/>
            <a:ext cx="2010032" cy="1326723"/>
            <a:chOff x="10181968" y="-4550"/>
            <a:chExt cx="2010032" cy="1326723"/>
          </a:xfrm>
        </p:grpSpPr>
        <p:pic>
          <p:nvPicPr>
            <p:cNvPr id="12" name="Graphique 11">
              <a:extLst>
                <a:ext uri="{FF2B5EF4-FFF2-40B4-BE49-F238E27FC236}">
                  <a16:creationId xmlns:a16="http://schemas.microsoft.com/office/drawing/2014/main" id="{387F2D05-B59E-7A4F-B34E-615A370305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181968" y="0"/>
              <a:ext cx="2010032" cy="1322173"/>
            </a:xfrm>
            <a:prstGeom prst="rect">
              <a:avLst/>
            </a:prstGeom>
          </p:spPr>
        </p:pic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EB3683FF-A388-D243-9F1A-8FFBA4936E22}"/>
                </a:ext>
              </a:extLst>
            </p:cNvPr>
            <p:cNvGrpSpPr/>
            <p:nvPr/>
          </p:nvGrpSpPr>
          <p:grpSpPr>
            <a:xfrm>
              <a:off x="10951301" y="-4550"/>
              <a:ext cx="880846" cy="1006867"/>
              <a:chOff x="10951301" y="-4550"/>
              <a:chExt cx="880846" cy="1006867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25D5F4B-9B53-2047-9694-4BDB5A70D431}"/>
                  </a:ext>
                </a:extLst>
              </p:cNvPr>
              <p:cNvSpPr/>
              <p:nvPr/>
            </p:nvSpPr>
            <p:spPr>
              <a:xfrm>
                <a:off x="10951301" y="-4550"/>
                <a:ext cx="880846" cy="10068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pic>
            <p:nvPicPr>
              <p:cNvPr id="16" name="Graphique 15">
                <a:extLst>
                  <a:ext uri="{FF2B5EF4-FFF2-40B4-BE49-F238E27FC236}">
                    <a16:creationId xmlns:a16="http://schemas.microsoft.com/office/drawing/2014/main" id="{B2D488B2-9C75-4149-8D18-1575A03061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040756" y="60577"/>
                <a:ext cx="701937" cy="876613"/>
              </a:xfrm>
              <a:prstGeom prst="rect">
                <a:avLst/>
              </a:prstGeom>
            </p:spPr>
          </p:pic>
        </p:grpSp>
      </p:grpSp>
      <p:sp>
        <p:nvSpPr>
          <p:cNvPr id="20" name="Espace réservé du numéro de diapositive 3">
            <a:extLst>
              <a:ext uri="{FF2B5EF4-FFF2-40B4-BE49-F238E27FC236}">
                <a16:creationId xmlns:a16="http://schemas.microsoft.com/office/drawing/2014/main" id="{900D7D58-3626-B648-9903-77559464F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846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AD40513E-61F5-6346-A6D2-89592D4F4D70}"/>
              </a:ext>
            </a:extLst>
          </p:cNvPr>
          <p:cNvGrpSpPr/>
          <p:nvPr userDrawn="1"/>
        </p:nvGrpSpPr>
        <p:grpSpPr>
          <a:xfrm>
            <a:off x="10181968" y="-4550"/>
            <a:ext cx="2010032" cy="1326723"/>
            <a:chOff x="10181968" y="-4550"/>
            <a:chExt cx="2010032" cy="1326723"/>
          </a:xfrm>
        </p:grpSpPr>
        <p:pic>
          <p:nvPicPr>
            <p:cNvPr id="12" name="Graphique 11">
              <a:extLst>
                <a:ext uri="{FF2B5EF4-FFF2-40B4-BE49-F238E27FC236}">
                  <a16:creationId xmlns:a16="http://schemas.microsoft.com/office/drawing/2014/main" id="{A00F531E-36F9-6447-AEDC-E768B4BBB1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181968" y="0"/>
              <a:ext cx="2010032" cy="1322173"/>
            </a:xfrm>
            <a:prstGeom prst="rect">
              <a:avLst/>
            </a:prstGeom>
          </p:spPr>
        </p:pic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D67E7783-8B92-594C-86F5-25F48D2468F6}"/>
                </a:ext>
              </a:extLst>
            </p:cNvPr>
            <p:cNvGrpSpPr/>
            <p:nvPr/>
          </p:nvGrpSpPr>
          <p:grpSpPr>
            <a:xfrm>
              <a:off x="10951301" y="-4550"/>
              <a:ext cx="880846" cy="1006867"/>
              <a:chOff x="10951301" y="-4550"/>
              <a:chExt cx="880846" cy="1006867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AFEEB62-1938-4342-AC4D-8A5CE62188FE}"/>
                  </a:ext>
                </a:extLst>
              </p:cNvPr>
              <p:cNvSpPr/>
              <p:nvPr/>
            </p:nvSpPr>
            <p:spPr>
              <a:xfrm>
                <a:off x="10951301" y="-4550"/>
                <a:ext cx="880846" cy="10068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pic>
            <p:nvPicPr>
              <p:cNvPr id="15" name="Graphique 14">
                <a:extLst>
                  <a:ext uri="{FF2B5EF4-FFF2-40B4-BE49-F238E27FC236}">
                    <a16:creationId xmlns:a16="http://schemas.microsoft.com/office/drawing/2014/main" id="{293307E6-E464-9445-8A61-F84B4C579E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040756" y="60577"/>
                <a:ext cx="701937" cy="876613"/>
              </a:xfrm>
              <a:prstGeom prst="rect">
                <a:avLst/>
              </a:prstGeom>
            </p:spPr>
          </p:pic>
        </p:grpSp>
      </p:grpSp>
      <p:sp>
        <p:nvSpPr>
          <p:cNvPr id="21" name="Espace réservé du numéro de diapositive 3">
            <a:extLst>
              <a:ext uri="{FF2B5EF4-FFF2-40B4-BE49-F238E27FC236}">
                <a16:creationId xmlns:a16="http://schemas.microsoft.com/office/drawing/2014/main" id="{846CD438-9984-474A-8FB2-CE93E90C1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294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9D1C9F-709F-AB4F-8371-7E6873A23B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0074" y="1305860"/>
            <a:ext cx="5181600" cy="2765885"/>
          </a:xfrm>
        </p:spPr>
        <p:txBody>
          <a:bodyPr>
            <a:spAutoFit/>
          </a:bodyPr>
          <a:lstStyle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466CC5-EF4A-C64F-B54A-1578FBBE1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43325" y="1305861"/>
            <a:ext cx="5181600" cy="2765885"/>
          </a:xfrm>
        </p:spPr>
        <p:txBody>
          <a:bodyPr>
            <a:spAutoFit/>
          </a:bodyPr>
          <a:lstStyle>
            <a:lvl1pPr marL="457200" indent="-457200">
              <a:buFont typeface="Wingdings" pitchFamily="2" charset="2"/>
              <a:buChar char="§"/>
              <a:defRPr/>
            </a:lvl1pPr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5FFFCA-AD43-5F4B-8579-2E0A67B67B78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E3116D0E-9D36-6144-8841-8E2BC43E0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61BE9975-63B7-FD40-BAD1-5753B993951F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8D73858-971C-0C46-B012-76DDFC030F3F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E2F6CD8A-B741-1848-B081-CC4A06F1071F}"/>
              </a:ext>
            </a:extLst>
          </p:cNvPr>
          <p:cNvGrpSpPr/>
          <p:nvPr userDrawn="1"/>
        </p:nvGrpSpPr>
        <p:grpSpPr>
          <a:xfrm>
            <a:off x="10181968" y="-4550"/>
            <a:ext cx="2010032" cy="1326723"/>
            <a:chOff x="10181968" y="-4550"/>
            <a:chExt cx="2010032" cy="1326723"/>
          </a:xfrm>
        </p:grpSpPr>
        <p:pic>
          <p:nvPicPr>
            <p:cNvPr id="12" name="Graphique 11">
              <a:extLst>
                <a:ext uri="{FF2B5EF4-FFF2-40B4-BE49-F238E27FC236}">
                  <a16:creationId xmlns:a16="http://schemas.microsoft.com/office/drawing/2014/main" id="{B55B6A02-6A84-9447-A11A-A421FA5D79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181968" y="0"/>
              <a:ext cx="2010032" cy="1322173"/>
            </a:xfrm>
            <a:prstGeom prst="rect">
              <a:avLst/>
            </a:prstGeom>
          </p:spPr>
        </p:pic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ACDCAC66-28E4-7C4A-AAC3-A68F1A41C704}"/>
                </a:ext>
              </a:extLst>
            </p:cNvPr>
            <p:cNvGrpSpPr/>
            <p:nvPr/>
          </p:nvGrpSpPr>
          <p:grpSpPr>
            <a:xfrm>
              <a:off x="10951301" y="-4550"/>
              <a:ext cx="880846" cy="1006867"/>
              <a:chOff x="10951301" y="-4550"/>
              <a:chExt cx="880846" cy="1006867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3F786FA-18F0-5A42-AB4B-AA1021F110B5}"/>
                  </a:ext>
                </a:extLst>
              </p:cNvPr>
              <p:cNvSpPr/>
              <p:nvPr/>
            </p:nvSpPr>
            <p:spPr>
              <a:xfrm>
                <a:off x="10951301" y="-4550"/>
                <a:ext cx="880846" cy="10068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pic>
            <p:nvPicPr>
              <p:cNvPr id="18" name="Graphique 17">
                <a:extLst>
                  <a:ext uri="{FF2B5EF4-FFF2-40B4-BE49-F238E27FC236}">
                    <a16:creationId xmlns:a16="http://schemas.microsoft.com/office/drawing/2014/main" id="{BA2A4E3D-4996-EB4E-A74A-CF4F4F1C5A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040756" y="60577"/>
                <a:ext cx="701937" cy="876613"/>
              </a:xfrm>
              <a:prstGeom prst="rect">
                <a:avLst/>
              </a:prstGeom>
            </p:spPr>
          </p:pic>
        </p:grpSp>
      </p:grpSp>
      <p:sp>
        <p:nvSpPr>
          <p:cNvPr id="23" name="Espace réservé du numéro de diapositive 3">
            <a:extLst>
              <a:ext uri="{FF2B5EF4-FFF2-40B4-BE49-F238E27FC236}">
                <a16:creationId xmlns:a16="http://schemas.microsoft.com/office/drawing/2014/main" id="{74F027F9-183B-F545-9D30-00C00B701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238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u e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D810A-2B15-2A42-8AE1-F8B5987C2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B804EF-E6F4-684B-AD17-B94EB1818BE7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58A6E6B-9862-FA43-A25D-323C9B558675}"/>
              </a:ext>
            </a:extLst>
          </p:cNvPr>
          <p:cNvCxnSpPr/>
          <p:nvPr userDrawn="1"/>
        </p:nvCxnSpPr>
        <p:spPr>
          <a:xfrm>
            <a:off x="593124" y="1080588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0702C156-9EE4-D046-99BF-C7936C440318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Espace réservé pour une image  2">
            <a:extLst>
              <a:ext uri="{FF2B5EF4-FFF2-40B4-BE49-F238E27FC236}">
                <a16:creationId xmlns:a16="http://schemas.microsoft.com/office/drawing/2014/main" id="{50E29C9F-9167-B04D-9CA8-DBCF08AC9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61686" y="1305860"/>
            <a:ext cx="5992378" cy="5066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8EAC13A2-9F0B-F84F-8621-85F12C17452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0074" y="1305860"/>
            <a:ext cx="4364238" cy="2765885"/>
          </a:xfrm>
        </p:spPr>
        <p:txBody>
          <a:bodyPr>
            <a:spAutoFit/>
          </a:bodyPr>
          <a:lstStyle>
            <a:lvl2pPr>
              <a:defRPr>
                <a:solidFill>
                  <a:srgbClr val="002B52"/>
                </a:solidFill>
              </a:defRPr>
            </a:lvl2pPr>
            <a:lvl3pPr>
              <a:defRPr>
                <a:solidFill>
                  <a:srgbClr val="002B52"/>
                </a:solidFill>
              </a:defRPr>
            </a:lvl3pPr>
            <a:lvl4pPr>
              <a:defRPr>
                <a:solidFill>
                  <a:srgbClr val="002B52"/>
                </a:solidFill>
              </a:defRPr>
            </a:lvl4pPr>
            <a:lvl5pPr>
              <a:defRPr>
                <a:solidFill>
                  <a:srgbClr val="002B52"/>
                </a:solidFill>
              </a:defRPr>
            </a:lvl5pPr>
            <a:lvl6pPr>
              <a:defRPr>
                <a:solidFill>
                  <a:srgbClr val="002B52"/>
                </a:solidFill>
              </a:defRPr>
            </a:lvl6pPr>
            <a:lvl7pPr>
              <a:defRPr>
                <a:solidFill>
                  <a:srgbClr val="002B52"/>
                </a:solidFill>
              </a:defRPr>
            </a:lvl7pPr>
            <a:lvl8pPr>
              <a:defRPr>
                <a:solidFill>
                  <a:srgbClr val="002B52"/>
                </a:solidFill>
              </a:defRPr>
            </a:lvl8pPr>
            <a:lvl9pPr>
              <a:defRPr>
                <a:solidFill>
                  <a:srgbClr val="002B52"/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39CD6A8A-4997-654E-AC78-EF8016A0FE65}"/>
              </a:ext>
            </a:extLst>
          </p:cNvPr>
          <p:cNvGrpSpPr/>
          <p:nvPr userDrawn="1"/>
        </p:nvGrpSpPr>
        <p:grpSpPr>
          <a:xfrm>
            <a:off x="10181968" y="-4550"/>
            <a:ext cx="2010032" cy="1326723"/>
            <a:chOff x="10181968" y="-4550"/>
            <a:chExt cx="2010032" cy="1326723"/>
          </a:xfrm>
        </p:grpSpPr>
        <p:pic>
          <p:nvPicPr>
            <p:cNvPr id="11" name="Graphique 10">
              <a:extLst>
                <a:ext uri="{FF2B5EF4-FFF2-40B4-BE49-F238E27FC236}">
                  <a16:creationId xmlns:a16="http://schemas.microsoft.com/office/drawing/2014/main" id="{0B6A17C7-E424-DA46-BA77-D047301750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181968" y="0"/>
              <a:ext cx="2010032" cy="1322173"/>
            </a:xfrm>
            <a:prstGeom prst="rect">
              <a:avLst/>
            </a:prstGeom>
          </p:spPr>
        </p:pic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id="{DBA41840-7663-A24F-BB8A-760EBCDF9B56}"/>
                </a:ext>
              </a:extLst>
            </p:cNvPr>
            <p:cNvGrpSpPr/>
            <p:nvPr/>
          </p:nvGrpSpPr>
          <p:grpSpPr>
            <a:xfrm>
              <a:off x="10951301" y="-4550"/>
              <a:ext cx="880846" cy="1006867"/>
              <a:chOff x="10951301" y="-4550"/>
              <a:chExt cx="880846" cy="1006867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3D3E74F-4B3E-F747-A746-508457C29F4E}"/>
                  </a:ext>
                </a:extLst>
              </p:cNvPr>
              <p:cNvSpPr/>
              <p:nvPr/>
            </p:nvSpPr>
            <p:spPr>
              <a:xfrm>
                <a:off x="10951301" y="-4550"/>
                <a:ext cx="880846" cy="10068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pic>
            <p:nvPicPr>
              <p:cNvPr id="15" name="Graphique 14">
                <a:extLst>
                  <a:ext uri="{FF2B5EF4-FFF2-40B4-BE49-F238E27FC236}">
                    <a16:creationId xmlns:a16="http://schemas.microsoft.com/office/drawing/2014/main" id="{71D2D9C2-ABF4-D44E-977A-2F456E8601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040756" y="60577"/>
                <a:ext cx="701937" cy="876613"/>
              </a:xfrm>
              <a:prstGeom prst="rect">
                <a:avLst/>
              </a:prstGeom>
            </p:spPr>
          </p:pic>
        </p:grpSp>
      </p:grpSp>
      <p:sp>
        <p:nvSpPr>
          <p:cNvPr id="18" name="Espace réservé du numéro de diapositive 3">
            <a:extLst>
              <a:ext uri="{FF2B5EF4-FFF2-40B4-BE49-F238E27FC236}">
                <a16:creationId xmlns:a16="http://schemas.microsoft.com/office/drawing/2014/main" id="{C04196C2-2823-4F4F-BCC3-226A18647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833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re 1">
            <a:extLst>
              <a:ext uri="{FF2B5EF4-FFF2-40B4-BE49-F238E27FC236}">
                <a16:creationId xmlns:a16="http://schemas.microsoft.com/office/drawing/2014/main" id="{9926D7FD-4A1E-844C-A84A-7303536D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066" y="2879508"/>
            <a:ext cx="10611556" cy="646282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44D363-9708-DB49-8078-BC810A042478}"/>
              </a:ext>
            </a:extLst>
          </p:cNvPr>
          <p:cNvCxnSpPr/>
          <p:nvPr userDrawn="1"/>
        </p:nvCxnSpPr>
        <p:spPr>
          <a:xfrm>
            <a:off x="3605831" y="3647839"/>
            <a:ext cx="4868562" cy="0"/>
          </a:xfrm>
          <a:prstGeom prst="line">
            <a:avLst/>
          </a:prstGeom>
          <a:ln w="38100">
            <a:solidFill>
              <a:srgbClr val="4187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7C9A95-4F59-9247-9F4D-98147E2B211D}"/>
              </a:ext>
            </a:extLst>
          </p:cNvPr>
          <p:cNvSpPr/>
          <p:nvPr userDrawn="1"/>
        </p:nvSpPr>
        <p:spPr>
          <a:xfrm>
            <a:off x="0" y="-4550"/>
            <a:ext cx="457200" cy="68625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dirty="0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BC30B-EE5C-E744-ABCB-BA159FFE65A3}"/>
              </a:ext>
            </a:extLst>
          </p:cNvPr>
          <p:cNvSpPr/>
          <p:nvPr userDrawn="1"/>
        </p:nvSpPr>
        <p:spPr>
          <a:xfrm>
            <a:off x="11454064" y="6485148"/>
            <a:ext cx="737936" cy="37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fr-FR" sz="1400" dirty="0">
              <a:solidFill>
                <a:srgbClr val="002B52"/>
              </a:solidFill>
            </a:endParaRP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FAFC7F29-17E2-D546-8718-4B4A662277E9}"/>
              </a:ext>
            </a:extLst>
          </p:cNvPr>
          <p:cNvGrpSpPr/>
          <p:nvPr userDrawn="1"/>
        </p:nvGrpSpPr>
        <p:grpSpPr>
          <a:xfrm>
            <a:off x="10181968" y="-4550"/>
            <a:ext cx="2010032" cy="1326723"/>
            <a:chOff x="10181968" y="-4550"/>
            <a:chExt cx="2010032" cy="1326723"/>
          </a:xfrm>
        </p:grpSpPr>
        <p:pic>
          <p:nvPicPr>
            <p:cNvPr id="8" name="Graphique 7">
              <a:extLst>
                <a:ext uri="{FF2B5EF4-FFF2-40B4-BE49-F238E27FC236}">
                  <a16:creationId xmlns:a16="http://schemas.microsoft.com/office/drawing/2014/main" id="{9A2289EB-6909-5747-8C94-B531A9E439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181968" y="0"/>
              <a:ext cx="2010032" cy="1322173"/>
            </a:xfrm>
            <a:prstGeom prst="rect">
              <a:avLst/>
            </a:prstGeom>
          </p:spPr>
        </p:pic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41ED92C3-3628-334E-8356-4B4A3E113F3A}"/>
                </a:ext>
              </a:extLst>
            </p:cNvPr>
            <p:cNvGrpSpPr/>
            <p:nvPr/>
          </p:nvGrpSpPr>
          <p:grpSpPr>
            <a:xfrm>
              <a:off x="10951301" y="-4550"/>
              <a:ext cx="880846" cy="1006867"/>
              <a:chOff x="10951301" y="-4550"/>
              <a:chExt cx="880846" cy="1006867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91AA853-B517-4943-A376-F7F7647C9833}"/>
                  </a:ext>
                </a:extLst>
              </p:cNvPr>
              <p:cNvSpPr/>
              <p:nvPr/>
            </p:nvSpPr>
            <p:spPr>
              <a:xfrm>
                <a:off x="10951301" y="-4550"/>
                <a:ext cx="880846" cy="10068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pic>
            <p:nvPicPr>
              <p:cNvPr id="14" name="Graphique 13">
                <a:extLst>
                  <a:ext uri="{FF2B5EF4-FFF2-40B4-BE49-F238E27FC236}">
                    <a16:creationId xmlns:a16="http://schemas.microsoft.com/office/drawing/2014/main" id="{A8A5B600-5BAB-B24A-994A-090350E009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040756" y="60577"/>
                <a:ext cx="701937" cy="876613"/>
              </a:xfrm>
              <a:prstGeom prst="rect">
                <a:avLst/>
              </a:prstGeom>
            </p:spPr>
          </p:pic>
        </p:grpSp>
      </p:grpSp>
      <p:sp>
        <p:nvSpPr>
          <p:cNvPr id="16" name="Espace réservé du numéro de diapositive 3">
            <a:extLst>
              <a:ext uri="{FF2B5EF4-FFF2-40B4-BE49-F238E27FC236}">
                <a16:creationId xmlns:a16="http://schemas.microsoft.com/office/drawing/2014/main" id="{9DED07DF-867F-1647-9327-D70EEF563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  <a:prstGeom prst="rect">
            <a:avLst/>
          </a:prstGeom>
        </p:spPr>
        <p:txBody>
          <a:bodyPr lIns="0" tIns="0" rIns="0"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‹N°›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43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6B2D5E-837B-D440-B465-0E1B8E530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fr-FR" dirty="0"/>
              <a:t>Modifier les styles du texte du masque</a:t>
            </a:r>
          </a:p>
          <a:p>
            <a:pPr lvl="1"/>
            <a:r>
              <a:rPr lang="fr-FR" dirty="0">
                <a:solidFill>
                  <a:srgbClr val="002B52"/>
                </a:solidFill>
              </a:rPr>
              <a:t>premier niveau</a:t>
            </a:r>
          </a:p>
          <a:p>
            <a:pPr lvl="2"/>
            <a:r>
              <a:rPr lang="fr-FR" dirty="0">
                <a:solidFill>
                  <a:srgbClr val="002B52"/>
                </a:solidFill>
              </a:rPr>
              <a:t>deuxième niveau</a:t>
            </a:r>
          </a:p>
          <a:p>
            <a:pPr lvl="3"/>
            <a:r>
              <a:rPr lang="fr-FR" dirty="0">
                <a:solidFill>
                  <a:srgbClr val="002B52"/>
                </a:solidFill>
              </a:rPr>
              <a:t>troisième niveau</a:t>
            </a:r>
          </a:p>
          <a:p>
            <a:pPr lvl="4"/>
            <a:r>
              <a:rPr lang="fr-FR" dirty="0">
                <a:solidFill>
                  <a:srgbClr val="002B52"/>
                </a:solidFill>
              </a:rPr>
              <a:t>quatrième niveau</a:t>
            </a:r>
          </a:p>
          <a:p>
            <a:pPr lvl="5"/>
            <a:r>
              <a:rPr lang="fr-FR" dirty="0">
                <a:solidFill>
                  <a:srgbClr val="002B52"/>
                </a:solidFill>
              </a:rPr>
              <a:t>cinquième niveau</a:t>
            </a:r>
          </a:p>
        </p:txBody>
      </p:sp>
      <p:sp>
        <p:nvSpPr>
          <p:cNvPr id="20" name="Espace réservé du titre 19">
            <a:extLst>
              <a:ext uri="{FF2B5EF4-FFF2-40B4-BE49-F238E27FC236}">
                <a16:creationId xmlns:a16="http://schemas.microsoft.com/office/drawing/2014/main" id="{5CDB54DF-22EE-2A43-96EF-6D8C692B3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3" y="471282"/>
            <a:ext cx="10305794" cy="64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15191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2" r:id="rId4"/>
    <p:sldLayoutId id="2147483660" r:id="rId5"/>
    <p:sldLayoutId id="2147483662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3600" kern="1200" dirty="0" smtClean="0">
          <a:solidFill>
            <a:srgbClr val="002B52"/>
          </a:solidFill>
          <a:latin typeface="+mn-lt"/>
          <a:ea typeface="+mn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400" kern="1200">
          <a:solidFill>
            <a:srgbClr val="002B52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B5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A42508-ECE9-D043-845D-A9C89655A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5565" y="1162476"/>
            <a:ext cx="7149081" cy="1015697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accent2"/>
                </a:solidFill>
              </a:rPr>
              <a:t>webinaire</a:t>
            </a:r>
            <a:endParaRPr lang="fr-FR" sz="28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9E5CAE-3F9C-6B4F-A4FE-EB036BEA4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7725" y="4232272"/>
            <a:ext cx="7604760" cy="720075"/>
          </a:xfrm>
        </p:spPr>
        <p:txBody>
          <a:bodyPr>
            <a:noAutofit/>
          </a:bodyPr>
          <a:lstStyle/>
          <a:p>
            <a:r>
              <a:rPr lang="fr-FR" sz="2400" dirty="0"/>
              <a:t>Intervenants:  </a:t>
            </a:r>
          </a:p>
          <a:p>
            <a:endParaRPr lang="fr-FR" sz="2400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11811A71-808C-2241-AE31-73B5AC3F73C4}"/>
              </a:ext>
            </a:extLst>
          </p:cNvPr>
          <p:cNvSpPr txBox="1">
            <a:spLocks/>
          </p:cNvSpPr>
          <p:nvPr/>
        </p:nvSpPr>
        <p:spPr>
          <a:xfrm>
            <a:off x="4695564" y="1788978"/>
            <a:ext cx="7408160" cy="112436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4800" kern="1200" cap="small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fr-FR" sz="3200" dirty="0"/>
              <a:t>Titre:</a:t>
            </a:r>
          </a:p>
          <a:p>
            <a:r>
              <a:rPr lang="fr-FR" sz="3200" dirty="0">
                <a:solidFill>
                  <a:schemeClr val="accent2"/>
                </a:solidFill>
              </a:rPr>
              <a:t>sous titre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439722" y="3648516"/>
            <a:ext cx="4678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cap="small" dirty="0">
                <a:solidFill>
                  <a:srgbClr val="002B52"/>
                </a:solidFill>
                <a:cs typeface="Arial" panose="020B0604020202020204" pitchFamily="34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49605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125DB1-BAC8-1142-9C9C-4F4D1706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Participez et échangez avec les intervenants</a:t>
            </a:r>
          </a:p>
        </p:txBody>
      </p:sp>
      <p:sp>
        <p:nvSpPr>
          <p:cNvPr id="9" name="Espace réservé du numéro de diapositive 3">
            <a:extLst>
              <a:ext uri="{FF2B5EF4-FFF2-40B4-BE49-F238E27FC236}">
                <a16:creationId xmlns:a16="http://schemas.microsoft.com/office/drawing/2014/main" id="{5A237455-6227-DD4B-9E99-02BDCA2C6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2</a:t>
            </a:fld>
            <a:r>
              <a:rPr lang="fr-FR" dirty="0"/>
              <a:t> 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74" y="3604253"/>
            <a:ext cx="1350646" cy="1004749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753" y="2098737"/>
            <a:ext cx="1352550" cy="113898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6288" y="5051682"/>
            <a:ext cx="1263015" cy="971550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2941320" y="3886771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2B52"/>
                </a:solidFill>
              </a:rPr>
              <a:t>Communiquez entre vous ou avec l’ensemble de l’auditoire en cliquant sur converser.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941320" y="2197535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2B52"/>
                </a:solidFill>
              </a:rPr>
              <a:t>Utilisez la commande Questions et Réponse pour communiquer avec les intervenants et poser vos questions.</a:t>
            </a:r>
          </a:p>
          <a:p>
            <a:r>
              <a:rPr lang="fr-FR" sz="2000" dirty="0">
                <a:solidFill>
                  <a:srgbClr val="002B52"/>
                </a:solidFill>
                <a:sym typeface="Wingdings 2" panose="05020102010507070707" pitchFamily="18" charset="2"/>
              </a:rPr>
              <a:t> </a:t>
            </a:r>
            <a:r>
              <a:rPr lang="fr-FR" sz="2000" dirty="0">
                <a:solidFill>
                  <a:srgbClr val="002B52"/>
                </a:solidFill>
              </a:rPr>
              <a:t>Un temps dédié sera consacré aux réponses pendant la session.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979420" y="5326251"/>
            <a:ext cx="701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2B52"/>
                </a:solidFill>
              </a:rPr>
              <a:t>Répondez aux sondages en direct, lorsque la notification s’affiche.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682" y="1388545"/>
            <a:ext cx="571429" cy="571429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3017520" y="1449808"/>
            <a:ext cx="5897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2B52"/>
                </a:solidFill>
              </a:rPr>
              <a:t>Pour votre information cette session est enregistrée.</a:t>
            </a:r>
          </a:p>
        </p:txBody>
      </p:sp>
    </p:spTree>
    <p:extLst>
      <p:ext uri="{BB962C8B-B14F-4D97-AF65-F5344CB8AC3E}">
        <p14:creationId xmlns:p14="http://schemas.microsoft.com/office/powerpoint/2010/main" val="656442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Intervenants et animateurs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2"/>
          </p:nvPr>
        </p:nvSpPr>
        <p:spPr>
          <a:xfrm>
            <a:off x="1935480" y="1371600"/>
            <a:ext cx="3962400" cy="369332"/>
          </a:xfrm>
        </p:spPr>
        <p:txBody>
          <a:bodyPr/>
          <a:lstStyle/>
          <a:p>
            <a:pPr marL="0" indent="0">
              <a:buNone/>
            </a:pPr>
            <a:endParaRPr lang="fr-FR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3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5" name="AutoShape 2" descr="Harang WILLIAM | Ecole des hautes études en santé publique, Renne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7832720" y="1269130"/>
            <a:ext cx="352108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vert="horz" wrap="square" lIns="720000" tIns="45720" rIns="91440" bIns="45720" rtlCol="0" anchor="t">
            <a:sp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 lang="fr-FR" sz="2000" kern="1200" dirty="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800" dirty="0"/>
          </a:p>
        </p:txBody>
      </p:sp>
      <p:sp>
        <p:nvSpPr>
          <p:cNvPr id="19" name="AutoShape 12" descr="Karine Lefeuvre, élue vice-présidente du CCNE | Comité Consultatif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7894320" y="3313642"/>
            <a:ext cx="39624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vert="horz" wrap="square" lIns="720000" tIns="45720" rIns="91440" bIns="45720" rtlCol="0" anchor="t">
            <a:sp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 lang="fr-FR" sz="2000" kern="1200" dirty="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+mj-lt"/>
              <a:buNone/>
            </a:pPr>
            <a:endParaRPr lang="fr-FR" sz="1800" dirty="0"/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1920240" y="3230066"/>
            <a:ext cx="39624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vert="horz" wrap="square" lIns="720000" tIns="45720" rIns="91440" bIns="45720" rtlCol="0" anchor="t">
            <a:sp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 lang="fr-FR" sz="2000" kern="1200" dirty="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85386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125DB1-BAC8-1142-9C9C-4F4D1706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7CAB6B-5AF5-7D47-BB22-6116D608DBD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1779372"/>
            <a:ext cx="8869680" cy="1323439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Introduction: Bienvenue aux participants </a:t>
            </a:r>
          </a:p>
          <a:p>
            <a:endParaRPr lang="fr-FR" dirty="0"/>
          </a:p>
          <a:p>
            <a:r>
              <a:rPr lang="fr-FR" dirty="0"/>
              <a:t> </a:t>
            </a:r>
          </a:p>
          <a:p>
            <a:r>
              <a:rPr lang="fr-FR" dirty="0"/>
              <a:t>  </a:t>
            </a:r>
          </a:p>
        </p:txBody>
      </p:sp>
      <p:sp>
        <p:nvSpPr>
          <p:cNvPr id="9" name="Espace réservé du numéro de diapositive 3">
            <a:extLst>
              <a:ext uri="{FF2B5EF4-FFF2-40B4-BE49-F238E27FC236}">
                <a16:creationId xmlns:a16="http://schemas.microsoft.com/office/drawing/2014/main" id="{956454BC-8CC5-BB44-BC41-AE14AF3239A3}"/>
              </a:ext>
            </a:extLst>
          </p:cNvPr>
          <p:cNvSpPr txBox="1">
            <a:spLocks/>
          </p:cNvSpPr>
          <p:nvPr/>
        </p:nvSpPr>
        <p:spPr>
          <a:xfrm>
            <a:off x="11750240" y="6485148"/>
            <a:ext cx="456140" cy="365125"/>
          </a:xfrm>
          <a:prstGeom prst="rect">
            <a:avLst/>
          </a:prstGeom>
        </p:spPr>
        <p:txBody>
          <a:bodyPr vert="horz" lIns="36000" tIns="45720" rIns="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lang="fr-FR" sz="1400" b="1" kern="1200" smtClean="0">
                <a:solidFill>
                  <a:srgbClr val="002B5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/>
              <a:t>/x</a:t>
            </a:r>
          </a:p>
        </p:txBody>
      </p:sp>
      <p:sp>
        <p:nvSpPr>
          <p:cNvPr id="11" name="Espace réservé du numéro de diapositive 3">
            <a:extLst>
              <a:ext uri="{FF2B5EF4-FFF2-40B4-BE49-F238E27FC236}">
                <a16:creationId xmlns:a16="http://schemas.microsoft.com/office/drawing/2014/main" id="{22B42298-E25F-DF45-87E3-BDA97FEF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3132" y="6514916"/>
            <a:ext cx="302986" cy="296652"/>
          </a:xfrm>
        </p:spPr>
        <p:txBody>
          <a:bodyPr/>
          <a:lstStyle/>
          <a:p>
            <a:pPr algn="r"/>
            <a:fld id="{6EDF6D48-3613-CE48-9A92-5B0ACD5A0649}" type="slidenum">
              <a:rPr lang="fr-FR" sz="1400" b="1" smtClean="0">
                <a:solidFill>
                  <a:srgbClr val="002B52"/>
                </a:solidFill>
              </a:rPr>
              <a:pPr algn="r"/>
              <a:t>4</a:t>
            </a:fld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3514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99325" y="2093127"/>
            <a:ext cx="7706627" cy="1330855"/>
          </a:xfrm>
        </p:spPr>
        <p:txBody>
          <a:bodyPr>
            <a:noAutofit/>
          </a:bodyPr>
          <a:lstStyle/>
          <a:p>
            <a:r>
              <a:rPr lang="fr-FR" sz="4000" dirty="0"/>
              <a:t>Nous vous remercions d’avoir </a:t>
            </a:r>
            <a:br>
              <a:rPr lang="fr-FR" sz="4000" dirty="0"/>
            </a:br>
            <a:r>
              <a:rPr lang="fr-FR" sz="4000" dirty="0"/>
              <a:t>suivi ce webinaire!</a:t>
            </a:r>
            <a:br>
              <a:rPr lang="fr-FR" sz="4000" dirty="0"/>
            </a:br>
            <a:endParaRPr lang="fr-FR" sz="4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2ECCE2-6E37-7A41-8DAF-E624DA663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7725" y="4232272"/>
            <a:ext cx="7604760" cy="720075"/>
          </a:xfrm>
        </p:spPr>
        <p:txBody>
          <a:bodyPr>
            <a:noAutofit/>
          </a:bodyPr>
          <a:lstStyle/>
          <a:p>
            <a:r>
              <a:rPr lang="fr-FR" sz="2400" dirty="0"/>
              <a:t>Plus d’information:  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1202287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_diaporama_efficasse_E1I2" id="{F74E27AF-B11F-6A40-846D-B6AFDD980BC5}" vid="{522509FC-D23D-3747-834A-1CB353B8F6E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12835</TotalTime>
  <Words>105</Words>
  <Application>Microsoft Macintosh PowerPoint</Application>
  <PresentationFormat>Grand écran</PresentationFormat>
  <Paragraphs>25</Paragraphs>
  <Slides>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Wingdings 2</vt:lpstr>
      <vt:lpstr>Thème Office</vt:lpstr>
      <vt:lpstr>webinaire</vt:lpstr>
      <vt:lpstr>Participez et échangez avec les intervenants</vt:lpstr>
      <vt:lpstr>Intervenants et animateurs</vt:lpstr>
      <vt:lpstr>Sommaire</vt:lpstr>
      <vt:lpstr>Nous vous remercions d’avoir  suivi ce webinaire!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Diaporama efficace</dc:title>
  <dc:creator>William Harang</dc:creator>
  <cp:lastModifiedBy>Emilie Brailly</cp:lastModifiedBy>
  <cp:revision>119</cp:revision>
  <dcterms:created xsi:type="dcterms:W3CDTF">2020-01-27T16:01:07Z</dcterms:created>
  <dcterms:modified xsi:type="dcterms:W3CDTF">2020-06-02T06:43:47Z</dcterms:modified>
</cp:coreProperties>
</file>