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03" r:id="rId5"/>
    <p:sldId id="269" r:id="rId6"/>
    <p:sldId id="273" r:id="rId7"/>
    <p:sldId id="307" r:id="rId8"/>
    <p:sldId id="304" r:id="rId9"/>
    <p:sldId id="305" r:id="rId10"/>
    <p:sldId id="28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52"/>
    <a:srgbClr val="4187DC"/>
    <a:srgbClr val="026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2"/>
    <p:restoredTop sz="85850"/>
  </p:normalViewPr>
  <p:slideViewPr>
    <p:cSldViewPr snapToGrid="0" snapToObjects="1">
      <p:cViewPr varScale="1">
        <p:scale>
          <a:sx n="129" d="100"/>
          <a:sy n="129" d="100"/>
        </p:scale>
        <p:origin x="920" y="200"/>
      </p:cViewPr>
      <p:guideLst/>
    </p:cSldViewPr>
  </p:slideViewPr>
  <p:outlineViewPr>
    <p:cViewPr>
      <p:scale>
        <a:sx n="33" d="100"/>
        <a:sy n="33" d="100"/>
      </p:scale>
      <p:origin x="0" y="-487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Harang" userId="8a61c9e3647eb951" providerId="LiveId" clId="{AF959CEA-2526-8545-8FE8-8A2D9C7DFB8B}"/>
    <pc:docChg chg="custSel modSld modMainMaster">
      <pc:chgData name="William Harang" userId="8a61c9e3647eb951" providerId="LiveId" clId="{AF959CEA-2526-8545-8FE8-8A2D9C7DFB8B}" dt="2020-03-12T15:32:21.537" v="18" actId="14100"/>
      <pc:docMkLst>
        <pc:docMk/>
      </pc:docMkLst>
      <pc:sldChg chg="addSp delSp modSp">
        <pc:chgData name="William Harang" userId="8a61c9e3647eb951" providerId="LiveId" clId="{AF959CEA-2526-8545-8FE8-8A2D9C7DFB8B}" dt="2020-03-12T15:32:21.537" v="18" actId="14100"/>
        <pc:sldMkLst>
          <pc:docMk/>
          <pc:sldMk cId="3561124223" sldId="305"/>
        </pc:sldMkLst>
        <pc:picChg chg="add mod">
          <ac:chgData name="William Harang" userId="8a61c9e3647eb951" providerId="LiveId" clId="{AF959CEA-2526-8545-8FE8-8A2D9C7DFB8B}" dt="2020-03-12T15:32:21.537" v="18" actId="14100"/>
          <ac:picMkLst>
            <pc:docMk/>
            <pc:sldMk cId="3561124223" sldId="305"/>
            <ac:picMk id="3" creationId="{79E36AAE-5525-2840-9D3E-3B68F0288AB5}"/>
          </ac:picMkLst>
        </pc:picChg>
        <pc:picChg chg="del mod">
          <ac:chgData name="William Harang" userId="8a61c9e3647eb951" providerId="LiveId" clId="{AF959CEA-2526-8545-8FE8-8A2D9C7DFB8B}" dt="2020-03-12T15:32:18.767" v="16" actId="478"/>
          <ac:picMkLst>
            <pc:docMk/>
            <pc:sldMk cId="3561124223" sldId="305"/>
            <ac:picMk id="8" creationId="{2F29ED8D-8E19-CD47-AC4A-3C2A05581B91}"/>
          </ac:picMkLst>
        </pc:picChg>
      </pc:sldChg>
      <pc:sldMasterChg chg="modSldLayout">
        <pc:chgData name="William Harang" userId="8a61c9e3647eb951" providerId="LiveId" clId="{AF959CEA-2526-8545-8FE8-8A2D9C7DFB8B}" dt="2020-03-12T15:29:51.267" v="10" actId="478"/>
        <pc:sldMasterMkLst>
          <pc:docMk/>
          <pc:sldMasterMk cId="3151919884" sldId="2147483648"/>
        </pc:sldMasterMkLst>
        <pc:sldLayoutChg chg="addSp delSp modSp">
          <pc:chgData name="William Harang" userId="8a61c9e3647eb951" providerId="LiveId" clId="{AF959CEA-2526-8545-8FE8-8A2D9C7DFB8B}" dt="2020-03-12T15:29:26.372" v="4" actId="478"/>
          <pc:sldLayoutMkLst>
            <pc:docMk/>
            <pc:sldMasterMk cId="3151919884" sldId="2147483648"/>
            <pc:sldLayoutMk cId="473804924" sldId="2147483649"/>
          </pc:sldLayoutMkLst>
          <pc:spChg chg="mod">
            <ac:chgData name="William Harang" userId="8a61c9e3647eb951" providerId="LiveId" clId="{AF959CEA-2526-8545-8FE8-8A2D9C7DFB8B}" dt="2020-03-12T15:29:24.259" v="3" actId="14100"/>
            <ac:spMkLst>
              <pc:docMk/>
              <pc:sldMasterMk cId="3151919884" sldId="2147483648"/>
              <pc:sldLayoutMk cId="473804924" sldId="2147483649"/>
              <ac:spMk id="25" creationId="{2FAF78F5-F027-F548-BA8A-7092ABA6DAEE}"/>
            </ac:spMkLst>
          </pc:spChg>
          <pc:spChg chg="del">
            <ac:chgData name="William Harang" userId="8a61c9e3647eb951" providerId="LiveId" clId="{AF959CEA-2526-8545-8FE8-8A2D9C7DFB8B}" dt="2020-03-12T15:29:17.800" v="1" actId="478"/>
            <ac:spMkLst>
              <pc:docMk/>
              <pc:sldMasterMk cId="3151919884" sldId="2147483648"/>
              <pc:sldLayoutMk cId="473804924" sldId="2147483649"/>
              <ac:spMk id="26" creationId="{32F0B2DE-6AEF-9340-A6BC-36098ECCB8F8}"/>
            </ac:spMkLst>
          </pc:spChg>
          <pc:grpChg chg="add">
            <ac:chgData name="William Harang" userId="8a61c9e3647eb951" providerId="LiveId" clId="{AF959CEA-2526-8545-8FE8-8A2D9C7DFB8B}" dt="2020-03-12T15:29:19.349" v="2"/>
            <ac:grpSpMkLst>
              <pc:docMk/>
              <pc:sldMasterMk cId="3151919884" sldId="2147483648"/>
              <pc:sldLayoutMk cId="473804924" sldId="2147483649"/>
              <ac:grpSpMk id="10" creationId="{E5FC9ED8-458F-774E-AE90-75B2CF8CDD42}"/>
            </ac:grpSpMkLst>
          </pc:grpChg>
          <pc:picChg chg="del">
            <ac:chgData name="William Harang" userId="8a61c9e3647eb951" providerId="LiveId" clId="{AF959CEA-2526-8545-8FE8-8A2D9C7DFB8B}" dt="2020-03-12T15:29:26.372" v="4" actId="478"/>
            <ac:picMkLst>
              <pc:docMk/>
              <pc:sldMasterMk cId="3151919884" sldId="2147483648"/>
              <pc:sldLayoutMk cId="473804924" sldId="2147483649"/>
              <ac:picMk id="24" creationId="{7C340C3F-5CFF-2040-AB09-5D31899A225E}"/>
            </ac:picMkLst>
          </pc:picChg>
          <pc:picChg chg="del">
            <ac:chgData name="William Harang" userId="8a61c9e3647eb951" providerId="LiveId" clId="{AF959CEA-2526-8545-8FE8-8A2D9C7DFB8B}" dt="2020-03-12T15:29:13.390" v="0" actId="478"/>
            <ac:picMkLst>
              <pc:docMk/>
              <pc:sldMasterMk cId="3151919884" sldId="2147483648"/>
              <pc:sldLayoutMk cId="473804924" sldId="2147483649"/>
              <ac:picMk id="27" creationId="{47A010D6-F71F-3F42-BCF6-F562467C0D95}"/>
            </ac:picMkLst>
          </pc:picChg>
        </pc:sldLayoutChg>
        <pc:sldLayoutChg chg="delSp">
          <pc:chgData name="William Harang" userId="8a61c9e3647eb951" providerId="LiveId" clId="{AF959CEA-2526-8545-8FE8-8A2D9C7DFB8B}" dt="2020-03-12T15:29:41.795" v="7" actId="478"/>
          <pc:sldLayoutMkLst>
            <pc:docMk/>
            <pc:sldMasterMk cId="3151919884" sldId="2147483648"/>
            <pc:sldLayoutMk cId="1982945612" sldId="2147483650"/>
          </pc:sldLayoutMkLst>
          <pc:grpChg chg="del">
            <ac:chgData name="William Harang" userId="8a61c9e3647eb951" providerId="LiveId" clId="{AF959CEA-2526-8545-8FE8-8A2D9C7DFB8B}" dt="2020-03-12T15:29:41.795" v="7" actId="478"/>
            <ac:grpSpMkLst>
              <pc:docMk/>
              <pc:sldMasterMk cId="3151919884" sldId="2147483648"/>
              <pc:sldLayoutMk cId="1982945612" sldId="2147483650"/>
              <ac:grpSpMk id="8" creationId="{AD40513E-61F5-6346-A6D2-89592D4F4D70}"/>
            </ac:grpSpMkLst>
          </pc:grpChg>
          <pc:grpChg chg="topLvl">
            <ac:chgData name="William Harang" userId="8a61c9e3647eb951" providerId="LiveId" clId="{AF959CEA-2526-8545-8FE8-8A2D9C7DFB8B}" dt="2020-03-12T15:29:41.795" v="7" actId="478"/>
            <ac:grpSpMkLst>
              <pc:docMk/>
              <pc:sldMasterMk cId="3151919884" sldId="2147483648"/>
              <pc:sldLayoutMk cId="1982945612" sldId="2147483650"/>
              <ac:grpSpMk id="13" creationId="{D67E7783-8B92-594C-86F5-25F48D2468F6}"/>
            </ac:grpSpMkLst>
          </pc:grpChg>
          <pc:picChg chg="del topLvl">
            <ac:chgData name="William Harang" userId="8a61c9e3647eb951" providerId="LiveId" clId="{AF959CEA-2526-8545-8FE8-8A2D9C7DFB8B}" dt="2020-03-12T15:29:41.795" v="7" actId="478"/>
            <ac:picMkLst>
              <pc:docMk/>
              <pc:sldMasterMk cId="3151919884" sldId="2147483648"/>
              <pc:sldLayoutMk cId="1982945612" sldId="2147483650"/>
              <ac:picMk id="12" creationId="{A00F531E-36F9-6447-AEDC-E768B4BBB1D7}"/>
            </ac:picMkLst>
          </pc:picChg>
        </pc:sldLayoutChg>
        <pc:sldLayoutChg chg="delSp">
          <pc:chgData name="William Harang" userId="8a61c9e3647eb951" providerId="LiveId" clId="{AF959CEA-2526-8545-8FE8-8A2D9C7DFB8B}" dt="2020-03-12T15:29:44.858" v="8" actId="478"/>
          <pc:sldLayoutMkLst>
            <pc:docMk/>
            <pc:sldMasterMk cId="3151919884" sldId="2147483648"/>
            <pc:sldLayoutMk cId="972381017" sldId="2147483652"/>
          </pc:sldLayoutMkLst>
          <pc:grpChg chg="del">
            <ac:chgData name="William Harang" userId="8a61c9e3647eb951" providerId="LiveId" clId="{AF959CEA-2526-8545-8FE8-8A2D9C7DFB8B}" dt="2020-03-12T15:29:44.858" v="8" actId="478"/>
            <ac:grpSpMkLst>
              <pc:docMk/>
              <pc:sldMasterMk cId="3151919884" sldId="2147483648"/>
              <pc:sldLayoutMk cId="972381017" sldId="2147483652"/>
              <ac:grpSpMk id="11" creationId="{E2F6CD8A-B741-1848-B081-CC4A06F1071F}"/>
            </ac:grpSpMkLst>
          </pc:grpChg>
          <pc:grpChg chg="topLvl">
            <ac:chgData name="William Harang" userId="8a61c9e3647eb951" providerId="LiveId" clId="{AF959CEA-2526-8545-8FE8-8A2D9C7DFB8B}" dt="2020-03-12T15:29:44.858" v="8" actId="478"/>
            <ac:grpSpMkLst>
              <pc:docMk/>
              <pc:sldMasterMk cId="3151919884" sldId="2147483648"/>
              <pc:sldLayoutMk cId="972381017" sldId="2147483652"/>
              <ac:grpSpMk id="16" creationId="{ACDCAC66-28E4-7C4A-AAC3-A68F1A41C704}"/>
            </ac:grpSpMkLst>
          </pc:grpChg>
          <pc:picChg chg="del topLvl">
            <ac:chgData name="William Harang" userId="8a61c9e3647eb951" providerId="LiveId" clId="{AF959CEA-2526-8545-8FE8-8A2D9C7DFB8B}" dt="2020-03-12T15:29:44.858" v="8" actId="478"/>
            <ac:picMkLst>
              <pc:docMk/>
              <pc:sldMasterMk cId="3151919884" sldId="2147483648"/>
              <pc:sldLayoutMk cId="972381017" sldId="2147483652"/>
              <ac:picMk id="12" creationId="{B55B6A02-6A84-9447-A11A-A421FA5D79AD}"/>
            </ac:picMkLst>
          </pc:picChg>
        </pc:sldLayoutChg>
        <pc:sldLayoutChg chg="delSp">
          <pc:chgData name="William Harang" userId="8a61c9e3647eb951" providerId="LiveId" clId="{AF959CEA-2526-8545-8FE8-8A2D9C7DFB8B}" dt="2020-03-12T15:29:51.267" v="10" actId="478"/>
          <pc:sldLayoutMkLst>
            <pc:docMk/>
            <pc:sldMasterMk cId="3151919884" sldId="2147483648"/>
            <pc:sldLayoutMk cId="3948330070" sldId="2147483660"/>
          </pc:sldLayoutMkLst>
          <pc:grpChg chg="del">
            <ac:chgData name="William Harang" userId="8a61c9e3647eb951" providerId="LiveId" clId="{AF959CEA-2526-8545-8FE8-8A2D9C7DFB8B}" dt="2020-03-12T15:29:51.267" v="10" actId="478"/>
            <ac:grpSpMkLst>
              <pc:docMk/>
              <pc:sldMasterMk cId="3151919884" sldId="2147483648"/>
              <pc:sldLayoutMk cId="3948330070" sldId="2147483660"/>
              <ac:grpSpMk id="9" creationId="{39CD6A8A-4997-654E-AC78-EF8016A0FE65}"/>
            </ac:grpSpMkLst>
          </pc:grpChg>
          <pc:grpChg chg="topLvl">
            <ac:chgData name="William Harang" userId="8a61c9e3647eb951" providerId="LiveId" clId="{AF959CEA-2526-8545-8FE8-8A2D9C7DFB8B}" dt="2020-03-12T15:29:51.267" v="10" actId="478"/>
            <ac:grpSpMkLst>
              <pc:docMk/>
              <pc:sldMasterMk cId="3151919884" sldId="2147483648"/>
              <pc:sldLayoutMk cId="3948330070" sldId="2147483660"/>
              <ac:grpSpMk id="13" creationId="{DBA41840-7663-A24F-BB8A-760EBCDF9B56}"/>
            </ac:grpSpMkLst>
          </pc:grpChg>
          <pc:picChg chg="del topLvl">
            <ac:chgData name="William Harang" userId="8a61c9e3647eb951" providerId="LiveId" clId="{AF959CEA-2526-8545-8FE8-8A2D9C7DFB8B}" dt="2020-03-12T15:29:51.267" v="10" actId="478"/>
            <ac:picMkLst>
              <pc:docMk/>
              <pc:sldMasterMk cId="3151919884" sldId="2147483648"/>
              <pc:sldLayoutMk cId="3948330070" sldId="2147483660"/>
              <ac:picMk id="11" creationId="{0B6A17C7-E424-DA46-BA77-D047301750DF}"/>
            </ac:picMkLst>
          </pc:picChg>
        </pc:sldLayoutChg>
        <pc:sldLayoutChg chg="delSp">
          <pc:chgData name="William Harang" userId="8a61c9e3647eb951" providerId="LiveId" clId="{AF959CEA-2526-8545-8FE8-8A2D9C7DFB8B}" dt="2020-03-12T15:29:33.876" v="5" actId="478"/>
          <pc:sldLayoutMkLst>
            <pc:docMk/>
            <pc:sldMasterMk cId="3151919884" sldId="2147483648"/>
            <pc:sldLayoutMk cId="718468577" sldId="2147483661"/>
          </pc:sldLayoutMkLst>
          <pc:grpChg chg="del">
            <ac:chgData name="William Harang" userId="8a61c9e3647eb951" providerId="LiveId" clId="{AF959CEA-2526-8545-8FE8-8A2D9C7DFB8B}" dt="2020-03-12T15:29:33.876" v="5" actId="478"/>
            <ac:grpSpMkLst>
              <pc:docMk/>
              <pc:sldMasterMk cId="3151919884" sldId="2147483648"/>
              <pc:sldLayoutMk cId="718468577" sldId="2147483661"/>
              <ac:grpSpMk id="11" creationId="{6041D735-29A9-2C47-BC07-4D6AB34D3B9D}"/>
            </ac:grpSpMkLst>
          </pc:grpChg>
          <pc:grpChg chg="topLvl">
            <ac:chgData name="William Harang" userId="8a61c9e3647eb951" providerId="LiveId" clId="{AF959CEA-2526-8545-8FE8-8A2D9C7DFB8B}" dt="2020-03-12T15:29:33.876" v="5" actId="478"/>
            <ac:grpSpMkLst>
              <pc:docMk/>
              <pc:sldMasterMk cId="3151919884" sldId="2147483648"/>
              <pc:sldLayoutMk cId="718468577" sldId="2147483661"/>
              <ac:grpSpMk id="14" creationId="{EB3683FF-A388-D243-9F1A-8FFBA4936E22}"/>
            </ac:grpSpMkLst>
          </pc:grpChg>
          <pc:picChg chg="del topLvl">
            <ac:chgData name="William Harang" userId="8a61c9e3647eb951" providerId="LiveId" clId="{AF959CEA-2526-8545-8FE8-8A2D9C7DFB8B}" dt="2020-03-12T15:29:33.876" v="5" actId="478"/>
            <ac:picMkLst>
              <pc:docMk/>
              <pc:sldMasterMk cId="3151919884" sldId="2147483648"/>
              <pc:sldLayoutMk cId="718468577" sldId="2147483661"/>
              <ac:picMk id="12" creationId="{387F2D05-B59E-7A4F-B34E-615A370305B2}"/>
            </ac:picMkLst>
          </pc:picChg>
        </pc:sldLayoutChg>
        <pc:sldLayoutChg chg="delSp">
          <pc:chgData name="William Harang" userId="8a61c9e3647eb951" providerId="LiveId" clId="{AF959CEA-2526-8545-8FE8-8A2D9C7DFB8B}" dt="2020-03-12T15:29:48.084" v="9" actId="478"/>
          <pc:sldLayoutMkLst>
            <pc:docMk/>
            <pc:sldMasterMk cId="3151919884" sldId="2147483648"/>
            <pc:sldLayoutMk cId="167432899" sldId="2147483662"/>
          </pc:sldLayoutMkLst>
          <pc:grpChg chg="del">
            <ac:chgData name="William Harang" userId="8a61c9e3647eb951" providerId="LiveId" clId="{AF959CEA-2526-8545-8FE8-8A2D9C7DFB8B}" dt="2020-03-12T15:29:48.084" v="9" actId="478"/>
            <ac:grpSpMkLst>
              <pc:docMk/>
              <pc:sldMasterMk cId="3151919884" sldId="2147483648"/>
              <pc:sldLayoutMk cId="167432899" sldId="2147483662"/>
              <ac:grpSpMk id="7" creationId="{FAFC7F29-17E2-D546-8718-4B4A662277E9}"/>
            </ac:grpSpMkLst>
          </pc:grpChg>
          <pc:grpChg chg="topLvl">
            <ac:chgData name="William Harang" userId="8a61c9e3647eb951" providerId="LiveId" clId="{AF959CEA-2526-8545-8FE8-8A2D9C7DFB8B}" dt="2020-03-12T15:29:48.084" v="9" actId="478"/>
            <ac:grpSpMkLst>
              <pc:docMk/>
              <pc:sldMasterMk cId="3151919884" sldId="2147483648"/>
              <pc:sldLayoutMk cId="167432899" sldId="2147483662"/>
              <ac:grpSpMk id="12" creationId="{41ED92C3-3628-334E-8356-4B4A3E113F3A}"/>
            </ac:grpSpMkLst>
          </pc:grpChg>
          <pc:picChg chg="del topLvl">
            <ac:chgData name="William Harang" userId="8a61c9e3647eb951" providerId="LiveId" clId="{AF959CEA-2526-8545-8FE8-8A2D9C7DFB8B}" dt="2020-03-12T15:29:48.084" v="9" actId="478"/>
            <ac:picMkLst>
              <pc:docMk/>
              <pc:sldMasterMk cId="3151919884" sldId="2147483648"/>
              <pc:sldLayoutMk cId="167432899" sldId="2147483662"/>
              <ac:picMk id="8" creationId="{9A2289EB-6909-5747-8C94-B531A9E43903}"/>
            </ac:picMkLst>
          </pc:picChg>
        </pc:sldLayoutChg>
        <pc:sldLayoutChg chg="delSp">
          <pc:chgData name="William Harang" userId="8a61c9e3647eb951" providerId="LiveId" clId="{AF959CEA-2526-8545-8FE8-8A2D9C7DFB8B}" dt="2020-03-12T15:29:37.430" v="6" actId="478"/>
          <pc:sldLayoutMkLst>
            <pc:docMk/>
            <pc:sldMasterMk cId="3151919884" sldId="2147483648"/>
            <pc:sldLayoutMk cId="1971171007" sldId="2147483663"/>
          </pc:sldLayoutMkLst>
          <pc:grpChg chg="del">
            <ac:chgData name="William Harang" userId="8a61c9e3647eb951" providerId="LiveId" clId="{AF959CEA-2526-8545-8FE8-8A2D9C7DFB8B}" dt="2020-03-12T15:29:37.430" v="6" actId="478"/>
            <ac:grpSpMkLst>
              <pc:docMk/>
              <pc:sldMasterMk cId="3151919884" sldId="2147483648"/>
              <pc:sldLayoutMk cId="1971171007" sldId="2147483663"/>
              <ac:grpSpMk id="12" creationId="{92FB7929-55E1-8A4D-887A-3348397116A0}"/>
            </ac:grpSpMkLst>
          </pc:grpChg>
          <pc:grpChg chg="topLvl">
            <ac:chgData name="William Harang" userId="8a61c9e3647eb951" providerId="LiveId" clId="{AF959CEA-2526-8545-8FE8-8A2D9C7DFB8B}" dt="2020-03-12T15:29:37.430" v="6" actId="478"/>
            <ac:grpSpMkLst>
              <pc:docMk/>
              <pc:sldMasterMk cId="3151919884" sldId="2147483648"/>
              <pc:sldLayoutMk cId="1971171007" sldId="2147483663"/>
              <ac:grpSpMk id="14" creationId="{93F738A1-9F44-C941-B812-B6117AD8D170}"/>
            </ac:grpSpMkLst>
          </pc:grpChg>
          <pc:picChg chg="del topLvl">
            <ac:chgData name="William Harang" userId="8a61c9e3647eb951" providerId="LiveId" clId="{AF959CEA-2526-8545-8FE8-8A2D9C7DFB8B}" dt="2020-03-12T15:29:37.430" v="6" actId="478"/>
            <ac:picMkLst>
              <pc:docMk/>
              <pc:sldMasterMk cId="3151919884" sldId="2147483648"/>
              <pc:sldLayoutMk cId="1971171007" sldId="2147483663"/>
              <ac:picMk id="13" creationId="{BB1FCA65-1766-4F48-BBC3-4706D52A3008}"/>
            </ac:picMkLst>
          </pc:picChg>
        </pc:sldLayoutChg>
      </pc:sldMasterChg>
    </pc:docChg>
  </pc:docChgLst>
  <pc:docChgLst>
    <pc:chgData name="Johan CHEVALIER" userId="d78b640d-9ea5-45b1-97ec-e196930e3d37" providerId="ADAL" clId="{1DCEDC83-9560-4348-9D0C-F57C6C2502B9}"/>
    <pc:docChg chg="modSld">
      <pc:chgData name="Johan CHEVALIER" userId="d78b640d-9ea5-45b1-97ec-e196930e3d37" providerId="ADAL" clId="{1DCEDC83-9560-4348-9D0C-F57C6C2502B9}" dt="2021-06-18T15:48:25.606" v="1" actId="113"/>
      <pc:docMkLst>
        <pc:docMk/>
      </pc:docMkLst>
      <pc:sldChg chg="modSp mod">
        <pc:chgData name="Johan CHEVALIER" userId="d78b640d-9ea5-45b1-97ec-e196930e3d37" providerId="ADAL" clId="{1DCEDC83-9560-4348-9D0C-F57C6C2502B9}" dt="2021-06-18T15:48:25.606" v="1" actId="113"/>
        <pc:sldMkLst>
          <pc:docMk/>
          <pc:sldMk cId="841577428" sldId="273"/>
        </pc:sldMkLst>
        <pc:spChg chg="mod">
          <ac:chgData name="Johan CHEVALIER" userId="d78b640d-9ea5-45b1-97ec-e196930e3d37" providerId="ADAL" clId="{1DCEDC83-9560-4348-9D0C-F57C6C2502B9}" dt="2021-06-18T15:48:25.606" v="1" actId="113"/>
          <ac:spMkLst>
            <pc:docMk/>
            <pc:sldMk cId="841577428" sldId="273"/>
            <ac:spMk id="4" creationId="{F67CAB6B-5AF5-7D47-BB22-6116D608DBD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D7E2257-D73E-FF46-A3D7-6E8EF9DB27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DBBB389-E5B3-BC42-8533-464726071E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24CCA-4348-9F4E-AA18-B6005A6D49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E3A021-6018-0B48-9D81-002D9113BA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1B003F-23B8-E841-A86A-AA8B00DC92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C2FC1-3BF6-7C4B-906C-0B276FB01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206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E6B8C-6B65-DA4F-948C-D85857BE69B0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5DF20-D0FE-4F41-9063-7D9FDFAC11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45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091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76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>
            <a:extLst>
              <a:ext uri="{FF2B5EF4-FFF2-40B4-BE49-F238E27FC236}">
                <a16:creationId xmlns:a16="http://schemas.microsoft.com/office/drawing/2014/main" id="{1E9FEF1B-BD8F-A542-837A-62AEA0C3024E}"/>
              </a:ext>
            </a:extLst>
          </p:cNvPr>
          <p:cNvGrpSpPr/>
          <p:nvPr userDrawn="1"/>
        </p:nvGrpSpPr>
        <p:grpSpPr>
          <a:xfrm>
            <a:off x="0" y="1099751"/>
            <a:ext cx="12192000" cy="4287796"/>
            <a:chOff x="0" y="1099751"/>
            <a:chExt cx="12192000" cy="428779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0515D85-B5E2-644C-92FC-FB4F5A5CCBB3}"/>
                </a:ext>
              </a:extLst>
            </p:cNvPr>
            <p:cNvSpPr/>
            <p:nvPr/>
          </p:nvSpPr>
          <p:spPr>
            <a:xfrm>
              <a:off x="0" y="3620530"/>
              <a:ext cx="12192000" cy="17670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FAF78F5-F027-F548-BA8A-7092ABA6DAEE}"/>
                </a:ext>
              </a:extLst>
            </p:cNvPr>
            <p:cNvSpPr/>
            <p:nvPr/>
          </p:nvSpPr>
          <p:spPr>
            <a:xfrm>
              <a:off x="0" y="1099751"/>
              <a:ext cx="12192000" cy="2520779"/>
            </a:xfrm>
            <a:prstGeom prst="rect">
              <a:avLst/>
            </a:prstGeom>
            <a:solidFill>
              <a:srgbClr val="002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8BD90C7E-B1CE-2C43-93DF-5EE3A6CF0F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95566" y="1427700"/>
            <a:ext cx="7408160" cy="13308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 defTabSz="914400" rtl="0" eaLnBrk="1" latinLnBrk="0" hangingPunct="1">
              <a:defRPr lang="fr-FR" sz="4800" kern="1200" cap="small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sz="4800" cap="small" dirty="0">
                <a:solidFill>
                  <a:schemeClr val="bg1"/>
                </a:solidFill>
                <a:cs typeface="Arial" panose="020B0604020202020204" pitchFamily="34" charset="0"/>
              </a:rPr>
              <a:t>Titre du diaporama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DE21A0-921A-CB4F-B45E-760D634ECE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5565" y="3761452"/>
            <a:ext cx="7366295" cy="827881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fr-FR" sz="3200" kern="1200" cap="small" dirty="0">
                <a:solidFill>
                  <a:srgbClr val="002B5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z="3200" cap="small" dirty="0">
                <a:solidFill>
                  <a:srgbClr val="002B52"/>
                </a:solidFill>
                <a:cs typeface="Arial" panose="020B0604020202020204" pitchFamily="34" charset="0"/>
              </a:rPr>
              <a:t>Nom intervenants - date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E5FC9ED8-458F-774E-AE90-75B2CF8CDD42}"/>
              </a:ext>
            </a:extLst>
          </p:cNvPr>
          <p:cNvGrpSpPr/>
          <p:nvPr userDrawn="1"/>
        </p:nvGrpSpPr>
        <p:grpSpPr>
          <a:xfrm>
            <a:off x="484337" y="-8773"/>
            <a:ext cx="2768817" cy="3404104"/>
            <a:chOff x="484337" y="-8773"/>
            <a:chExt cx="2768817" cy="340410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D779E7-79E8-D941-A2A9-59169FF8611F}"/>
                </a:ext>
              </a:extLst>
            </p:cNvPr>
            <p:cNvSpPr/>
            <p:nvPr/>
          </p:nvSpPr>
          <p:spPr>
            <a:xfrm>
              <a:off x="484337" y="-8773"/>
              <a:ext cx="2768817" cy="3404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2" name="Graphique 11">
              <a:extLst>
                <a:ext uri="{FF2B5EF4-FFF2-40B4-BE49-F238E27FC236}">
                  <a16:creationId xmlns:a16="http://schemas.microsoft.com/office/drawing/2014/main" id="{F01EE8F3-16DD-9448-A0C1-5A46442DF9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6279" y="384737"/>
              <a:ext cx="2121901" cy="26499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380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1 contenu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804EF-E6F4-684B-AD17-B94EB1818BE7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702C156-9EE4-D046-99BF-C7936C440318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50E29C9F-9167-B04D-9CA8-DBCF08AC9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1686" y="1305860"/>
            <a:ext cx="5992378" cy="5066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8EAC13A2-9F0B-F84F-8621-85F12C17452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A41840-7663-A24F-BB8A-760EBCDF9B5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D3E74F-4B3E-F747-A746-508457C29F4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71D2D9C2-ABF4-D44E-977A-2F456E860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C04196C2-2823-4F4F-BCC3-226A18647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000620-8353-D94F-9201-8CC8796C0D55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b="1" dirty="0">
                <a:solidFill>
                  <a:srgbClr val="002B52"/>
                </a:solidFill>
              </a:rPr>
              <a:t>1 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33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2 contenu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804EF-E6F4-684B-AD17-B94EB1818BE7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702C156-9EE4-D046-99BF-C7936C440318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50E29C9F-9167-B04D-9CA8-DBCF08AC9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1686" y="1305860"/>
            <a:ext cx="5992378" cy="5066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8EAC13A2-9F0B-F84F-8621-85F12C17452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A41840-7663-A24F-BB8A-760EBCDF9B5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D3E74F-4B3E-F747-A746-508457C29F4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71D2D9C2-ABF4-D44E-977A-2F456E860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C04196C2-2823-4F4F-BCC3-226A18647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0A7525-0A0D-A549-8EBF-8CE71724E792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marL="0" algn="ctr" defTabSz="914400" rtl="0" eaLnBrk="1" latinLnBrk="0" hangingPunct="1"/>
            <a:r>
              <a:rPr lang="fr-FR" sz="1800" b="1" kern="1200" dirty="0">
                <a:solidFill>
                  <a:srgbClr val="002B52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588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3 contenu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804EF-E6F4-684B-AD17-B94EB1818BE7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702C156-9EE4-D046-99BF-C7936C440318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50E29C9F-9167-B04D-9CA8-DBCF08AC9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1686" y="1305860"/>
            <a:ext cx="5992378" cy="5066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8EAC13A2-9F0B-F84F-8621-85F12C17452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A41840-7663-A24F-BB8A-760EBCDF9B5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D3E74F-4B3E-F747-A746-508457C29F4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71D2D9C2-ABF4-D44E-977A-2F456E860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C04196C2-2823-4F4F-BCC3-226A18647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13F0B7-EE38-F84C-9539-F5631739EF34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ctr"/>
            <a:r>
              <a:rPr lang="fr-FR" b="1" dirty="0">
                <a:solidFill>
                  <a:srgbClr val="002B52"/>
                </a:solidFill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445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4 contenu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804EF-E6F4-684B-AD17-B94EB1818BE7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702C156-9EE4-D046-99BF-C7936C440318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50E29C9F-9167-B04D-9CA8-DBCF08AC9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1686" y="1305860"/>
            <a:ext cx="5992378" cy="5066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8EAC13A2-9F0B-F84F-8621-85F12C17452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A41840-7663-A24F-BB8A-760EBCDF9B5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D3E74F-4B3E-F747-A746-508457C29F4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71D2D9C2-ABF4-D44E-977A-2F456E860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C04196C2-2823-4F4F-BCC3-226A18647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2D8DC1-14E2-7343-BC47-A8FBA46ED8C4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sz="1800" b="1" kern="1200" dirty="0">
                <a:solidFill>
                  <a:srgbClr val="002B52"/>
                </a:solidFill>
                <a:latin typeface="+mn-lt"/>
                <a:ea typeface="+mn-ea"/>
                <a:cs typeface="+mn-cs"/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60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5 contenu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804EF-E6F4-684B-AD17-B94EB1818BE7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702C156-9EE4-D046-99BF-C7936C440318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50E29C9F-9167-B04D-9CA8-DBCF08AC9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1686" y="1305860"/>
            <a:ext cx="5992378" cy="5066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8EAC13A2-9F0B-F84F-8621-85F12C17452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A41840-7663-A24F-BB8A-760EBCDF9B5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D3E74F-4B3E-F747-A746-508457C29F4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71D2D9C2-ABF4-D44E-977A-2F456E860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C04196C2-2823-4F4F-BCC3-226A18647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263841-982A-3948-BB68-6586ABE22B67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marL="0" algn="ctr" defTabSz="914400" rtl="0" eaLnBrk="1" latinLnBrk="0" hangingPunct="1"/>
            <a:r>
              <a:rPr lang="fr-FR" sz="1800" b="1" kern="1200" dirty="0">
                <a:solidFill>
                  <a:srgbClr val="002B52"/>
                </a:solidFill>
                <a:latin typeface="+mn-lt"/>
                <a:ea typeface="+mn-ea"/>
                <a:cs typeface="+mn-cs"/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187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6 contenu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804EF-E6F4-684B-AD17-B94EB1818BE7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702C156-9EE4-D046-99BF-C7936C440318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50E29C9F-9167-B04D-9CA8-DBCF08AC9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1686" y="1305860"/>
            <a:ext cx="5992378" cy="5066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8EAC13A2-9F0B-F84F-8621-85F12C17452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A41840-7663-A24F-BB8A-760EBCDF9B5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D3E74F-4B3E-F747-A746-508457C29F4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71D2D9C2-ABF4-D44E-977A-2F456E860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C04196C2-2823-4F4F-BCC3-226A18647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455911-878D-4648-8210-4D37141F3CD2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marL="0" algn="ctr" defTabSz="914400" rtl="0" eaLnBrk="1" latinLnBrk="0" hangingPunct="1"/>
            <a:r>
              <a:rPr lang="fr-FR" sz="1800" b="1" kern="1200" dirty="0">
                <a:solidFill>
                  <a:srgbClr val="002B52"/>
                </a:solidFill>
                <a:latin typeface="+mn-lt"/>
                <a:ea typeface="+mn-ea"/>
                <a:cs typeface="+mn-cs"/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889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6" y="2879508"/>
            <a:ext cx="10611556" cy="646282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3605831" y="3647839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41ED92C3-3628-334E-8356-4B4A3E113F3A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1AA853-B517-4943-A376-F7F7647C9833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A8A5B600-5BAB-B24A-994A-090350E009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6" name="Espace réservé du numéro de diapositive 3">
            <a:extLst>
              <a:ext uri="{FF2B5EF4-FFF2-40B4-BE49-F238E27FC236}">
                <a16:creationId xmlns:a16="http://schemas.microsoft.com/office/drawing/2014/main" id="{9DED07DF-867F-1647-9327-D70EEF563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43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Indiquer le titre de votre sommaire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3A599682-7358-974C-A6C4-ECE1D60329A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1779372"/>
            <a:ext cx="5461686" cy="193899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0" rtlCol="0" anchor="t">
            <a:sp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 lang="fr-FR" sz="2000" kern="1200" dirty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1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2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3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4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5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69CD8E-DBC3-A344-9400-2DD491D4B4B9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5BDF68-53DC-F141-BAA1-F86B14E7F575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EB3683FF-A388-D243-9F1A-8FFBA4936E22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25D5F4B-9B53-2047-9694-4BDB5A70D431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B2D488B2-9C75-4149-8D18-1575A0306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20" name="Espace réservé du numéro de diapositive 3">
            <a:extLst>
              <a:ext uri="{FF2B5EF4-FFF2-40B4-BE49-F238E27FC236}">
                <a16:creationId xmlns:a16="http://schemas.microsoft.com/office/drawing/2014/main" id="{900D7D58-3626-B648-9903-77559464F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846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1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1538-DE75-E64A-82AE-51855186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213"/>
            <a:ext cx="10515600" cy="4351338"/>
          </a:xfrm>
        </p:spPr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602865-B476-2E42-BF41-917EC186E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3F738A1-9F44-C941-B812-B6117AD8D170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A97DB3-7513-FE4D-B83E-C05B177BBEA2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7072A750-3ED2-0944-947F-45FD89E19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5FB98-8313-7B4F-ACFF-5813A15BBF28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b="1" dirty="0">
                <a:solidFill>
                  <a:srgbClr val="002B52"/>
                </a:solidFill>
              </a:rPr>
              <a:t>1 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7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2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1538-DE75-E64A-82AE-51855186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213"/>
            <a:ext cx="10515600" cy="4351338"/>
          </a:xfrm>
        </p:spPr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602865-B476-2E42-BF41-917EC186E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3F738A1-9F44-C941-B812-B6117AD8D170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A97DB3-7513-FE4D-B83E-C05B177BBEA2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7072A750-3ED2-0944-947F-45FD89E19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5FB98-8313-7B4F-ACFF-5813A15BBF28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marL="0" algn="ctr" defTabSz="914400" rtl="0" eaLnBrk="1" latinLnBrk="0" hangingPunct="1"/>
            <a:r>
              <a:rPr lang="fr-FR" sz="1800" b="1" kern="1200" dirty="0">
                <a:solidFill>
                  <a:srgbClr val="002B52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1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3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1538-DE75-E64A-82AE-51855186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213"/>
            <a:ext cx="10515600" cy="4351338"/>
          </a:xfrm>
        </p:spPr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602865-B476-2E42-BF41-917EC186E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3F738A1-9F44-C941-B812-B6117AD8D170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A97DB3-7513-FE4D-B83E-C05B177BBEA2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7072A750-3ED2-0944-947F-45FD89E19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5FB98-8313-7B4F-ACFF-5813A15BBF28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ctr"/>
            <a:r>
              <a:rPr lang="fr-FR" b="1" dirty="0">
                <a:solidFill>
                  <a:srgbClr val="002B52"/>
                </a:solidFill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7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4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1538-DE75-E64A-82AE-51855186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213"/>
            <a:ext cx="10515600" cy="4351338"/>
          </a:xfrm>
        </p:spPr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602865-B476-2E42-BF41-917EC186E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3F738A1-9F44-C941-B812-B6117AD8D170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A97DB3-7513-FE4D-B83E-C05B177BBEA2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7072A750-3ED2-0944-947F-45FD89E19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5FB98-8313-7B4F-ACFF-5813A15BBF28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sz="1800" b="1" kern="1200" dirty="0">
                <a:solidFill>
                  <a:srgbClr val="002B52"/>
                </a:solidFill>
                <a:latin typeface="+mn-lt"/>
                <a:ea typeface="+mn-ea"/>
                <a:cs typeface="+mn-cs"/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5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1538-DE75-E64A-82AE-51855186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213"/>
            <a:ext cx="10515600" cy="4351338"/>
          </a:xfrm>
        </p:spPr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602865-B476-2E42-BF41-917EC186E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3F738A1-9F44-C941-B812-B6117AD8D170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A97DB3-7513-FE4D-B83E-C05B177BBEA2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7072A750-3ED2-0944-947F-45FD89E19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5FB98-8313-7B4F-ACFF-5813A15BBF28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marL="0" algn="ctr" defTabSz="914400" rtl="0" eaLnBrk="1" latinLnBrk="0" hangingPunct="1"/>
            <a:r>
              <a:rPr lang="fr-FR" sz="1800" b="1" kern="1200" dirty="0">
                <a:solidFill>
                  <a:srgbClr val="002B52"/>
                </a:solidFill>
                <a:latin typeface="+mn-lt"/>
                <a:ea typeface="+mn-ea"/>
                <a:cs typeface="+mn-cs"/>
              </a:rPr>
              <a:t>5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93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6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1538-DE75-E64A-82AE-51855186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213"/>
            <a:ext cx="10515600" cy="4351338"/>
          </a:xfrm>
        </p:spPr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602865-B476-2E42-BF41-917EC186E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3F738A1-9F44-C941-B812-B6117AD8D170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A97DB3-7513-FE4D-B83E-C05B177BBEA2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7072A750-3ED2-0944-947F-45FD89E19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5FB98-8313-7B4F-ACFF-5813A15BBF28}"/>
              </a:ext>
            </a:extLst>
          </p:cNvPr>
          <p:cNvSpPr/>
          <p:nvPr userDrawn="1"/>
        </p:nvSpPr>
        <p:spPr>
          <a:xfrm>
            <a:off x="0" y="2552215"/>
            <a:ext cx="457200" cy="17490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marL="0" algn="ctr" defTabSz="914400" rtl="0" eaLnBrk="1" latinLnBrk="0" hangingPunct="1"/>
            <a:r>
              <a:rPr lang="fr-FR" sz="18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  <a:p>
            <a:pPr algn="ct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marL="0" algn="ctr" defTabSz="914400" rtl="0" eaLnBrk="1" latinLnBrk="0" hangingPunct="1"/>
            <a:r>
              <a:rPr lang="fr-FR" sz="1800" b="1" kern="1200" dirty="0">
                <a:solidFill>
                  <a:srgbClr val="002B52"/>
                </a:solidFill>
                <a:latin typeface="+mn-lt"/>
                <a:ea typeface="+mn-ea"/>
                <a:cs typeface="+mn-cs"/>
              </a:rPr>
              <a:t>6</a:t>
            </a:r>
          </a:p>
          <a:p>
            <a:pPr algn="ctr"/>
            <a:endParaRPr lang="fr-FR" dirty="0">
              <a:solidFill>
                <a:srgbClr val="002B52"/>
              </a:solidFill>
            </a:endParaRPr>
          </a:p>
          <a:p>
            <a:pPr algn="ctr"/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14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67E7783-8B92-594C-86F5-25F48D2468F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AFEEB62-1938-4342-AC4D-8A5CE62188F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293307E6-E464-9445-8A61-F84B4C579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21" name="Espace réservé du numéro de diapositive 3">
            <a:extLst>
              <a:ext uri="{FF2B5EF4-FFF2-40B4-BE49-F238E27FC236}">
                <a16:creationId xmlns:a16="http://schemas.microsoft.com/office/drawing/2014/main" id="{846CD438-9984-474A-8FB2-CE93E90C1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294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6B2D5E-837B-D440-B465-0E1B8E530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fr-FR" dirty="0"/>
              <a:t>Modifier les styles du texte du masque</a:t>
            </a:r>
          </a:p>
          <a:p>
            <a:pPr lvl="1"/>
            <a:r>
              <a:rPr lang="fr-FR" dirty="0">
                <a:solidFill>
                  <a:srgbClr val="002B52"/>
                </a:solidFill>
              </a:rPr>
              <a:t>premier niveau</a:t>
            </a:r>
          </a:p>
          <a:p>
            <a:pPr lvl="2"/>
            <a:r>
              <a:rPr lang="fr-FR" dirty="0">
                <a:solidFill>
                  <a:srgbClr val="002B52"/>
                </a:solidFill>
              </a:rPr>
              <a:t>deuxième niveau</a:t>
            </a:r>
          </a:p>
          <a:p>
            <a:pPr lvl="3"/>
            <a:r>
              <a:rPr lang="fr-FR" dirty="0">
                <a:solidFill>
                  <a:srgbClr val="002B52"/>
                </a:solidFill>
              </a:rPr>
              <a:t>troisième niveau</a:t>
            </a:r>
          </a:p>
          <a:p>
            <a:pPr lvl="4"/>
            <a:r>
              <a:rPr lang="fr-FR" dirty="0">
                <a:solidFill>
                  <a:srgbClr val="002B52"/>
                </a:solidFill>
              </a:rPr>
              <a:t>quatrième niveau</a:t>
            </a:r>
          </a:p>
          <a:p>
            <a:pPr lvl="5"/>
            <a:r>
              <a:rPr lang="fr-FR" dirty="0">
                <a:solidFill>
                  <a:srgbClr val="002B52"/>
                </a:solidFill>
              </a:rPr>
              <a:t>cinquième niveau</a:t>
            </a:r>
          </a:p>
        </p:txBody>
      </p:sp>
      <p:sp>
        <p:nvSpPr>
          <p:cNvPr id="20" name="Espace réservé du titre 19">
            <a:extLst>
              <a:ext uri="{FF2B5EF4-FFF2-40B4-BE49-F238E27FC236}">
                <a16:creationId xmlns:a16="http://schemas.microsoft.com/office/drawing/2014/main" id="{5CDB54DF-22EE-2A43-96EF-6D8C692B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15191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50" r:id="rId9"/>
    <p:sldLayoutId id="2147483660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6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3600" kern="1200" dirty="0" smtClean="0">
          <a:solidFill>
            <a:srgbClr val="002B52"/>
          </a:solidFill>
          <a:latin typeface="+mn-lt"/>
          <a:ea typeface="+mn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400" kern="1200">
          <a:solidFill>
            <a:srgbClr val="002B52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B5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A42508-ECE9-D043-845D-A9C89655A1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9E5CAE-3F9C-6B4F-A4FE-EB036BEA4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1811A71-808C-2241-AE31-73B5AC3F73C4}"/>
              </a:ext>
            </a:extLst>
          </p:cNvPr>
          <p:cNvSpPr txBox="1">
            <a:spLocks/>
          </p:cNvSpPr>
          <p:nvPr/>
        </p:nvSpPr>
        <p:spPr>
          <a:xfrm>
            <a:off x="4783840" y="2430598"/>
            <a:ext cx="7408160" cy="1124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4800" kern="1200" cap="small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sz="3200" dirty="0"/>
              <a:t>Sous titre</a:t>
            </a:r>
          </a:p>
        </p:txBody>
      </p:sp>
    </p:spTree>
    <p:extLst>
      <p:ext uri="{BB962C8B-B14F-4D97-AF65-F5344CB8AC3E}">
        <p14:creationId xmlns:p14="http://schemas.microsoft.com/office/powerpoint/2010/main" val="64960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2"/>
            <a:ext cx="5461686" cy="3170099"/>
          </a:xfrm>
        </p:spPr>
        <p:txBody>
          <a:bodyPr/>
          <a:lstStyle/>
          <a:p>
            <a:r>
              <a:rPr lang="fr-FR" dirty="0"/>
              <a:t>Introduction</a:t>
            </a:r>
          </a:p>
          <a:p>
            <a:r>
              <a:rPr lang="fr-FR" dirty="0"/>
              <a:t>Titre de la partie 2 ….</a:t>
            </a:r>
          </a:p>
          <a:p>
            <a:r>
              <a:rPr lang="fr-FR" dirty="0"/>
              <a:t>Titre de la partie 3</a:t>
            </a:r>
          </a:p>
          <a:p>
            <a:r>
              <a:rPr lang="fr-FR" dirty="0"/>
              <a:t>Titre de la partie 4</a:t>
            </a:r>
          </a:p>
          <a:p>
            <a:r>
              <a:rPr lang="fr-FR" dirty="0"/>
              <a:t>Titre de la partie 5</a:t>
            </a:r>
          </a:p>
          <a:p>
            <a:r>
              <a:rPr lang="fr-FR" dirty="0"/>
              <a:t>Titre de la partie 6</a:t>
            </a:r>
          </a:p>
          <a:p>
            <a:r>
              <a:rPr lang="fr-FR" dirty="0"/>
              <a:t>Titre de la partie 7</a:t>
            </a:r>
          </a:p>
          <a:p>
            <a:r>
              <a:rPr lang="fr-FR" dirty="0"/>
              <a:t>Titre de la partie 8</a:t>
            </a:r>
          </a:p>
          <a:p>
            <a:r>
              <a:rPr lang="fr-FR" dirty="0"/>
              <a:t>Titre de la partie 9</a:t>
            </a:r>
          </a:p>
          <a:p>
            <a:r>
              <a:rPr lang="fr-FR" dirty="0"/>
              <a:t>Titre de la partie 10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956454BC-8CC5-BB44-BC41-AE14AF3239A3}"/>
              </a:ext>
            </a:extLst>
          </p:cNvPr>
          <p:cNvSpPr txBox="1">
            <a:spLocks/>
          </p:cNvSpPr>
          <p:nvPr/>
        </p:nvSpPr>
        <p:spPr>
          <a:xfrm>
            <a:off x="11750240" y="6485148"/>
            <a:ext cx="456140" cy="365125"/>
          </a:xfrm>
          <a:prstGeom prst="rect">
            <a:avLst/>
          </a:prstGeom>
        </p:spPr>
        <p:txBody>
          <a:bodyPr vert="horz" lIns="36000" tIns="45720" rIns="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lang="fr-FR" sz="1400" b="1" kern="1200" smtClean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/>
              <a:t>/x</a:t>
            </a:r>
          </a:p>
        </p:txBody>
      </p:sp>
      <p:sp>
        <p:nvSpPr>
          <p:cNvPr id="11" name="Espace réservé du numéro de diapositive 3">
            <a:extLst>
              <a:ext uri="{FF2B5EF4-FFF2-40B4-BE49-F238E27FC236}">
                <a16:creationId xmlns:a16="http://schemas.microsoft.com/office/drawing/2014/main" id="{22B42298-E25F-DF45-87E3-BDA97FEF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2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666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partie 4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2"/>
            <a:ext cx="5461686" cy="3170099"/>
          </a:xfrm>
        </p:spPr>
        <p:txBody>
          <a:bodyPr/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2 ….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3</a:t>
            </a:r>
          </a:p>
          <a:p>
            <a:r>
              <a:rPr lang="fr-FR" b="1" dirty="0"/>
              <a:t>Titre de la partie 4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5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6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7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8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9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10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5A237455-6227-DD4B-9E99-02BDCA2C6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3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1577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8DF6D43-C256-1C43-9647-095EE02FD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Texte</a:t>
            </a:r>
          </a:p>
          <a:p>
            <a:r>
              <a:rPr lang="fr-FR" dirty="0"/>
              <a:t>Puce niveau 1</a:t>
            </a:r>
          </a:p>
          <a:p>
            <a:pPr lvl="1"/>
            <a:r>
              <a:rPr lang="fr-FR" dirty="0"/>
              <a:t>Puce niveau 2</a:t>
            </a:r>
          </a:p>
          <a:p>
            <a:pPr lvl="2"/>
            <a:r>
              <a:rPr lang="fr-FR" dirty="0"/>
              <a:t>Puce niveau 3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312A947-E036-0843-9F61-9F382FBB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partie 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1F09E6-0B96-9748-9E39-0B108F022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4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F687E8-ACA8-2147-B68A-66C112BA95F0}"/>
              </a:ext>
            </a:extLst>
          </p:cNvPr>
          <p:cNvSpPr/>
          <p:nvPr/>
        </p:nvSpPr>
        <p:spPr>
          <a:xfrm>
            <a:off x="1" y="1779373"/>
            <a:ext cx="457200" cy="2866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b="1" dirty="0">
                <a:solidFill>
                  <a:srgbClr val="002B52"/>
                </a:solidFill>
              </a:rPr>
              <a:t>4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6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564EDB7-7490-7D46-A94C-1DD6FE55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Sed non </a:t>
            </a:r>
            <a:r>
              <a:rPr lang="fr-FR" dirty="0" err="1"/>
              <a:t>risus</a:t>
            </a:r>
            <a:r>
              <a:rPr lang="fr-FR" dirty="0"/>
              <a:t>. Suspendisse </a:t>
            </a:r>
            <a:r>
              <a:rPr lang="fr-FR" dirty="0" err="1"/>
              <a:t>lectus</a:t>
            </a:r>
            <a:r>
              <a:rPr lang="fr-FR" dirty="0"/>
              <a:t> </a:t>
            </a:r>
            <a:r>
              <a:rPr lang="fr-FR" dirty="0" err="1"/>
              <a:t>tortor</a:t>
            </a:r>
            <a:r>
              <a:rPr lang="fr-FR" dirty="0"/>
              <a:t>, </a:t>
            </a:r>
            <a:r>
              <a:rPr lang="fr-FR" dirty="0" err="1"/>
              <a:t>dignissim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b="1" dirty="0">
                <a:solidFill>
                  <a:srgbClr val="4187DC"/>
                </a:solidFill>
              </a:rPr>
              <a:t>exemple de mis en évidence</a:t>
            </a:r>
            <a:r>
              <a:rPr lang="fr-FR" dirty="0"/>
              <a:t>  nec, </a:t>
            </a:r>
            <a:r>
              <a:rPr lang="fr-FR" dirty="0" err="1"/>
              <a:t>ultricies</a:t>
            </a:r>
            <a:r>
              <a:rPr lang="fr-FR" dirty="0"/>
              <a:t> </a:t>
            </a:r>
            <a:r>
              <a:rPr lang="fr-FR" dirty="0" err="1"/>
              <a:t>sed</a:t>
            </a:r>
            <a:r>
              <a:rPr lang="fr-FR" dirty="0"/>
              <a:t>, </a:t>
            </a:r>
            <a:r>
              <a:rPr lang="fr-FR" dirty="0" err="1"/>
              <a:t>dolor</a:t>
            </a:r>
            <a:r>
              <a:rPr lang="fr-FR" dirty="0"/>
              <a:t>. </a:t>
            </a:r>
            <a:r>
              <a:rPr lang="fr-FR" dirty="0" err="1"/>
              <a:t>Cras</a:t>
            </a:r>
            <a:r>
              <a:rPr lang="fr-FR" dirty="0"/>
              <a:t>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ultrices</a:t>
            </a:r>
            <a:r>
              <a:rPr lang="fr-FR" dirty="0"/>
              <a:t> diam. </a:t>
            </a:r>
            <a:r>
              <a:rPr lang="fr-FR" dirty="0" err="1"/>
              <a:t>Maecenas</a:t>
            </a:r>
            <a:r>
              <a:rPr lang="fr-FR" dirty="0"/>
              <a:t> </a:t>
            </a:r>
            <a:r>
              <a:rPr lang="fr-FR" dirty="0" err="1"/>
              <a:t>ligula</a:t>
            </a:r>
            <a:r>
              <a:rPr lang="fr-FR" dirty="0"/>
              <a:t> massa, </a:t>
            </a:r>
            <a:r>
              <a:rPr lang="fr-FR" dirty="0" err="1"/>
              <a:t>varius</a:t>
            </a:r>
            <a:r>
              <a:rPr lang="fr-FR" dirty="0"/>
              <a:t> a, semper </a:t>
            </a:r>
            <a:r>
              <a:rPr lang="fr-FR" dirty="0" err="1"/>
              <a:t>congue</a:t>
            </a:r>
            <a:r>
              <a:rPr lang="fr-FR" dirty="0"/>
              <a:t>, </a:t>
            </a:r>
            <a:r>
              <a:rPr lang="fr-FR" dirty="0" err="1"/>
              <a:t>euismod</a:t>
            </a:r>
            <a:r>
              <a:rPr lang="fr-FR" dirty="0"/>
              <a:t> non, mi. </a:t>
            </a:r>
            <a:r>
              <a:rPr lang="fr-FR" dirty="0" err="1"/>
              <a:t>Proin</a:t>
            </a:r>
            <a:r>
              <a:rPr lang="fr-FR" dirty="0"/>
              <a:t> </a:t>
            </a:r>
            <a:r>
              <a:rPr lang="fr-FR" dirty="0" err="1"/>
              <a:t>porttitor</a:t>
            </a:r>
            <a:r>
              <a:rPr lang="fr-FR" dirty="0"/>
              <a:t>, </a:t>
            </a:r>
            <a:r>
              <a:rPr lang="fr-FR" dirty="0" err="1"/>
              <a:t>orci</a:t>
            </a:r>
            <a:r>
              <a:rPr lang="fr-FR" dirty="0"/>
              <a:t> nec </a:t>
            </a:r>
            <a:r>
              <a:rPr lang="fr-FR" dirty="0" err="1"/>
              <a:t>nonummy</a:t>
            </a:r>
            <a:r>
              <a:rPr lang="fr-FR" dirty="0"/>
              <a:t> </a:t>
            </a:r>
            <a:r>
              <a:rPr lang="fr-FR" dirty="0" err="1"/>
              <a:t>molestie</a:t>
            </a:r>
            <a:r>
              <a:rPr lang="fr-FR" dirty="0"/>
              <a:t>, </a:t>
            </a:r>
            <a:r>
              <a:rPr lang="fr-FR" dirty="0" err="1"/>
              <a:t>enim</a:t>
            </a:r>
            <a:r>
              <a:rPr lang="fr-FR" dirty="0"/>
              <a:t> est </a:t>
            </a:r>
            <a:r>
              <a:rPr lang="fr-FR" dirty="0" err="1"/>
              <a:t>eleifend</a:t>
            </a:r>
            <a:r>
              <a:rPr lang="fr-FR" dirty="0"/>
              <a:t> mi, non </a:t>
            </a:r>
            <a:r>
              <a:rPr lang="fr-FR" dirty="0" err="1"/>
              <a:t>fermentum</a:t>
            </a:r>
            <a:r>
              <a:rPr lang="fr-FR" dirty="0"/>
              <a:t> diam </a:t>
            </a:r>
            <a:r>
              <a:rPr lang="fr-FR" dirty="0" err="1"/>
              <a:t>nisl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erat. Duis semper. Duis </a:t>
            </a:r>
            <a:r>
              <a:rPr lang="fr-FR" dirty="0" err="1"/>
              <a:t>arcu</a:t>
            </a:r>
            <a:r>
              <a:rPr lang="fr-FR" dirty="0"/>
              <a:t> massa, </a:t>
            </a:r>
            <a:r>
              <a:rPr lang="fr-FR" dirty="0" err="1"/>
              <a:t>scelerisque</a:t>
            </a:r>
            <a:r>
              <a:rPr lang="fr-FR" dirty="0"/>
              <a:t> vitae, 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9030862-17AA-E846-9B3F-BFF852EFA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partie 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83C457-AE41-9F47-8FA9-61BE575C3C60}"/>
              </a:ext>
            </a:extLst>
          </p:cNvPr>
          <p:cNvSpPr/>
          <p:nvPr/>
        </p:nvSpPr>
        <p:spPr>
          <a:xfrm>
            <a:off x="1" y="1779373"/>
            <a:ext cx="457200" cy="2866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b="1" dirty="0">
                <a:solidFill>
                  <a:srgbClr val="002B52"/>
                </a:solidFill>
              </a:rPr>
              <a:t>4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5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BEF8F-44D6-6247-986D-473DE43D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partie 4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C417FE-7AF2-2C48-A9D3-8F034C24827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940770"/>
          </a:xfrm>
        </p:spPr>
        <p:txBody>
          <a:bodyPr/>
          <a:lstStyle/>
          <a:p>
            <a:r>
              <a:rPr lang="fr-FR" sz="2600" dirty="0"/>
              <a:t>Exemple de texte</a:t>
            </a:r>
          </a:p>
          <a:p>
            <a:r>
              <a:rPr lang="fr-FR" sz="2600" dirty="0"/>
              <a:t>+ image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8D15E1-503E-3046-ABD7-EDE1FF9A7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6</a:t>
            </a:fld>
            <a:r>
              <a:rPr lang="fr-FR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5E5A36-F1A0-994F-B23D-2AC01FC1B632}"/>
              </a:ext>
            </a:extLst>
          </p:cNvPr>
          <p:cNvSpPr/>
          <p:nvPr/>
        </p:nvSpPr>
        <p:spPr>
          <a:xfrm>
            <a:off x="1" y="1779373"/>
            <a:ext cx="457200" cy="2866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b="1" dirty="0">
                <a:solidFill>
                  <a:srgbClr val="002B52"/>
                </a:solidFill>
              </a:rPr>
              <a:t>4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9E36AAE-5525-2840-9D3E-3B68F0288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6796" y="2404277"/>
            <a:ext cx="3691133" cy="23468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112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D2791-7A94-8A44-ACC9-880C2C40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vos questions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ED402C76-4C92-8845-9CED-0CA655FA4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7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91660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_diaporama_efficasse_E1I2" id="{F74E27AF-B11F-6A40-846D-B6AFDD980BC5}" vid="{522509FC-D23D-3747-834A-1CB353B8F6E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EA5AA652845748A4B28A410362471D" ma:contentTypeVersion="12" ma:contentTypeDescription="Crée un document." ma:contentTypeScope="" ma:versionID="cb14da0dbe0d27f73c2083a4b74e788f">
  <xsd:schema xmlns:xsd="http://www.w3.org/2001/XMLSchema" xmlns:xs="http://www.w3.org/2001/XMLSchema" xmlns:p="http://schemas.microsoft.com/office/2006/metadata/properties" xmlns:ns2="e22559e4-434f-46f0-ba09-e0bd2eb91666" xmlns:ns3="599c09c0-91ec-43c8-9b25-0ad98dffc42b" targetNamespace="http://schemas.microsoft.com/office/2006/metadata/properties" ma:root="true" ma:fieldsID="33f55cfb57719de6834f305291dc8da5" ns2:_="" ns3:_="">
    <xsd:import namespace="e22559e4-434f-46f0-ba09-e0bd2eb91666"/>
    <xsd:import namespace="599c09c0-91ec-43c8-9b25-0ad98dffc4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559e4-434f-46f0-ba09-e0bd2eb916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c09c0-91ec-43c8-9b25-0ad98dffc42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994045-A971-4A49-B90F-09CFE60617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559e4-434f-46f0-ba09-e0bd2eb91666"/>
    <ds:schemaRef ds:uri="599c09c0-91ec-43c8-9b25-0ad98dffc4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237A90-B8E7-414C-ADC0-D5E4FB828F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B8BAF4-9DE0-42DC-A860-A2DD0D99C3D6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599c09c0-91ec-43c8-9b25-0ad98dffc42b"/>
    <ds:schemaRef ds:uri="e22559e4-434f-46f0-ba09-e0bd2eb9166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1977</TotalTime>
  <Words>251</Words>
  <Application>Microsoft Macintosh PowerPoint</Application>
  <PresentationFormat>Grand écran</PresentationFormat>
  <Paragraphs>72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Thème Office</vt:lpstr>
      <vt:lpstr>Présentation PowerPoint</vt:lpstr>
      <vt:lpstr>Sommaire</vt:lpstr>
      <vt:lpstr>Titre partie 4</vt:lpstr>
      <vt:lpstr>Titre partie 4</vt:lpstr>
      <vt:lpstr>Titre partie 4</vt:lpstr>
      <vt:lpstr>Titre partie 4</vt:lpstr>
      <vt:lpstr>A vos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Diaporama efficace</dc:title>
  <dc:creator>William Harang</dc:creator>
  <cp:lastModifiedBy>Aline Polge</cp:lastModifiedBy>
  <cp:revision>74</cp:revision>
  <dcterms:created xsi:type="dcterms:W3CDTF">2020-01-27T16:01:07Z</dcterms:created>
  <dcterms:modified xsi:type="dcterms:W3CDTF">2021-08-24T13:47:45Z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0x01010009EA5AA652845748A4B28A410362471D</vt:lpwstr>
  </property>
</Properties>
</file>