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3" r:id="rId2"/>
    <p:sldId id="309" r:id="rId3"/>
    <p:sldId id="306" r:id="rId4"/>
    <p:sldId id="269" r:id="rId5"/>
    <p:sldId id="273" r:id="rId6"/>
    <p:sldId id="307" r:id="rId7"/>
    <p:sldId id="304" r:id="rId8"/>
    <p:sldId id="305" r:id="rId9"/>
    <p:sldId id="284" r:id="rId10"/>
    <p:sldId id="31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7DC"/>
    <a:srgbClr val="002B52"/>
    <a:srgbClr val="026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7"/>
    <p:restoredTop sz="85714"/>
  </p:normalViewPr>
  <p:slideViewPr>
    <p:cSldViewPr snapToGrid="0" snapToObjects="1">
      <p:cViewPr varScale="1">
        <p:scale>
          <a:sx n="103" d="100"/>
          <a:sy n="103" d="100"/>
        </p:scale>
        <p:origin x="1136" y="184"/>
      </p:cViewPr>
      <p:guideLst/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7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7E2257-D73E-FF46-A3D7-6E8EF9DB2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BBB389-E5B3-BC42-8533-464726071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4CCA-4348-9F4E-AA18-B6005A6D4961}" type="datetimeFigureOut">
              <a:rPr lang="fr-FR" smtClean="0"/>
              <a:t>05/09/2020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3A021-6018-0B48-9D81-002D9113BA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1B003F-23B8-E841-A86A-AA8B00DC92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FC1-3BF6-7C4B-906C-0B276FB01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0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E6B8C-6B65-DA4F-948C-D85857BE69B0}" type="datetimeFigureOut">
              <a:rPr lang="fr-FR" smtClean="0"/>
              <a:t>05/09/2020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DF20-D0FE-4F41-9063-7D9FDFAC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70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24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9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7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1E9FEF1B-BD8F-A542-837A-62AEA0C3024E}"/>
              </a:ext>
            </a:extLst>
          </p:cNvPr>
          <p:cNvGrpSpPr/>
          <p:nvPr userDrawn="1"/>
        </p:nvGrpSpPr>
        <p:grpSpPr>
          <a:xfrm>
            <a:off x="0" y="1099751"/>
            <a:ext cx="12192000" cy="4287796"/>
            <a:chOff x="0" y="1099751"/>
            <a:chExt cx="12192000" cy="428779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0515D85-B5E2-644C-92FC-FB4F5A5CCBB3}"/>
                </a:ext>
              </a:extLst>
            </p:cNvPr>
            <p:cNvSpPr/>
            <p:nvPr/>
          </p:nvSpPr>
          <p:spPr>
            <a:xfrm>
              <a:off x="0" y="3620530"/>
              <a:ext cx="12192000" cy="17670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AF78F5-F027-F548-BA8A-7092ABA6DAEE}"/>
                </a:ext>
              </a:extLst>
            </p:cNvPr>
            <p:cNvSpPr/>
            <p:nvPr/>
          </p:nvSpPr>
          <p:spPr>
            <a:xfrm>
              <a:off x="0" y="1099751"/>
              <a:ext cx="12192000" cy="2520779"/>
            </a:xfrm>
            <a:prstGeom prst="rect">
              <a:avLst/>
            </a:prstGeom>
            <a:solidFill>
              <a:srgbClr val="002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BD90C7E-B1CE-2C43-93DF-5EE3A6CF0F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5566" y="1427700"/>
            <a:ext cx="7408160" cy="13308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 defTabSz="914400" rtl="0" eaLnBrk="1" latinLnBrk="0" hangingPunct="1"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4800" cap="small" dirty="0">
                <a:solidFill>
                  <a:schemeClr val="bg1"/>
                </a:solidFill>
                <a:cs typeface="Arial" panose="020B0604020202020204" pitchFamily="34" charset="0"/>
              </a:rPr>
              <a:t>Titre du diaporama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E21A0-921A-CB4F-B45E-760D634ECE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5565" y="3761452"/>
            <a:ext cx="7366295" cy="827881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fr-FR" sz="3200" kern="1200" cap="small" dirty="0">
                <a:solidFill>
                  <a:srgbClr val="002B5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3200" cap="small" dirty="0">
                <a:solidFill>
                  <a:srgbClr val="002B52"/>
                </a:solidFill>
                <a:cs typeface="Arial" panose="020B0604020202020204" pitchFamily="34" charset="0"/>
              </a:rPr>
              <a:t>Nom intervenants - date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5FC9ED8-458F-774E-AE90-75B2CF8CDD42}"/>
              </a:ext>
            </a:extLst>
          </p:cNvPr>
          <p:cNvGrpSpPr/>
          <p:nvPr userDrawn="1"/>
        </p:nvGrpSpPr>
        <p:grpSpPr>
          <a:xfrm>
            <a:off x="671374" y="524725"/>
            <a:ext cx="2321208" cy="2657576"/>
            <a:chOff x="484337" y="-8773"/>
            <a:chExt cx="2768817" cy="340410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779E7-79E8-D941-A2A9-59169FF8611F}"/>
                </a:ext>
              </a:extLst>
            </p:cNvPr>
            <p:cNvSpPr/>
            <p:nvPr/>
          </p:nvSpPr>
          <p:spPr>
            <a:xfrm>
              <a:off x="484337" y="-8773"/>
              <a:ext cx="2768817" cy="3404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F01EE8F3-16DD-9448-A0C1-5A46442DF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6279" y="384737"/>
              <a:ext cx="2121901" cy="26499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3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Indiquer le titre de votre sommaire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3A599682-7358-974C-A6C4-ECE1D60329A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1779372"/>
            <a:ext cx="5461686" cy="3170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10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9CD8E-DBC3-A344-9400-2DD491D4B4B9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5BDF68-53DC-F141-BAA1-F86B14E7F575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B3683FF-A388-D243-9F1A-8FFBA4936E22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25D5F4B-9B53-2047-9694-4BDB5A70D431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B2D488B2-9C75-4149-8D18-1575A0306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900D7D58-3626-B648-9903-77559464F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8AD9FAF-DC90-B747-9705-56DB029291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473132" y="5632737"/>
            <a:ext cx="692191" cy="8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21538-DE75-E64A-82AE-51855186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3"/>
            <a:ext cx="10515600" cy="4351338"/>
          </a:xfrm>
        </p:spPr>
        <p:txBody>
          <a:bodyPr/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F5602865-B476-2E42-BF41-917EC186E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93F738A1-9F44-C941-B812-B6117AD8D170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4A97DB3-7513-FE4D-B83E-C05B177BBEA2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7072A750-3ED2-0944-947F-45FD89E19C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AED9EDF7-E5BD-3D40-917B-9593F911BAB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473132" y="5632737"/>
            <a:ext cx="692191" cy="8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7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67E7783-8B92-594C-86F5-25F48D2468F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FEEB62-1938-4342-AC4D-8A5CE62188F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293307E6-E464-9445-8A61-F84B4C579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1" name="Espace réservé du numéro de diapositive 3">
            <a:extLst>
              <a:ext uri="{FF2B5EF4-FFF2-40B4-BE49-F238E27FC236}">
                <a16:creationId xmlns:a16="http://schemas.microsoft.com/office/drawing/2014/main" id="{846CD438-9984-474A-8FB2-CE93E90C1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3FC62B6-52B3-D645-9E76-E177F1D70B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473132" y="5632737"/>
            <a:ext cx="692191" cy="8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D1C9F-709F-AB4F-8371-7E6873A23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074" y="1305860"/>
            <a:ext cx="5181600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466CC5-EF4A-C64F-B54A-1578FBBE1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3325" y="1305861"/>
            <a:ext cx="5181600" cy="2765885"/>
          </a:xfrm>
        </p:spPr>
        <p:txBody>
          <a:bodyPr>
            <a:spAutoFit/>
          </a:bodyPr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FFFCA-AD43-5F4B-8579-2E0A67B67B78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E3116D0E-9D36-6144-8841-8E2BC43E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BE9975-63B7-FD40-BAD1-5753B993951F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73858-971C-0C46-B012-76DDFC030F3F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CDCAC66-28E4-7C4A-AAC3-A68F1A41C704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F786FA-18F0-5A42-AB4B-AA1021F110B5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" name="Graphique 17">
              <a:extLst>
                <a:ext uri="{FF2B5EF4-FFF2-40B4-BE49-F238E27FC236}">
                  <a16:creationId xmlns:a16="http://schemas.microsoft.com/office/drawing/2014/main" id="{BA2A4E3D-4996-EB4E-A74A-CF4F4F1C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3" name="Espace réservé du numéro de diapositive 3">
            <a:extLst>
              <a:ext uri="{FF2B5EF4-FFF2-40B4-BE49-F238E27FC236}">
                <a16:creationId xmlns:a16="http://schemas.microsoft.com/office/drawing/2014/main" id="{74F027F9-183B-F545-9D30-00C00B701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3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804EF-E6F4-684B-AD17-B94EB1818BE7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702C156-9EE4-D046-99BF-C7936C440318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50E29C9F-9167-B04D-9CA8-DBCF08AC9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1686" y="1305860"/>
            <a:ext cx="5992378" cy="5066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EAC13A2-9F0B-F84F-8621-85F12C1745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BA41840-7663-A24F-BB8A-760EBCDF9B5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D3E74F-4B3E-F747-A746-508457C29F4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71D2D9C2-ABF4-D44E-977A-2F456E860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C04196C2-2823-4F4F-BCC3-226A1864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83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6" y="2879508"/>
            <a:ext cx="10611556" cy="64628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3605831" y="3647839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1ED92C3-3628-334E-8356-4B4A3E113F3A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1AA853-B517-4943-A376-F7F7647C9833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A8A5B600-5BAB-B24A-994A-090350E00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9DED07DF-867F-1647-9327-D70EEF563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3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6B2D5E-837B-D440-B465-0E1B8E53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>
                <a:solidFill>
                  <a:srgbClr val="002B52"/>
                </a:solidFill>
              </a:rPr>
              <a:t>premier niveau</a:t>
            </a:r>
          </a:p>
          <a:p>
            <a:pPr lvl="2"/>
            <a:r>
              <a:rPr lang="fr-FR" dirty="0">
                <a:solidFill>
                  <a:srgbClr val="002B52"/>
                </a:solidFill>
              </a:rPr>
              <a:t>deuxième niveau</a:t>
            </a:r>
          </a:p>
          <a:p>
            <a:pPr lvl="3"/>
            <a:r>
              <a:rPr lang="fr-FR" dirty="0">
                <a:solidFill>
                  <a:srgbClr val="002B52"/>
                </a:solidFill>
              </a:rPr>
              <a:t>troisième niveau</a:t>
            </a:r>
          </a:p>
          <a:p>
            <a:pPr lvl="4"/>
            <a:r>
              <a:rPr lang="fr-FR" dirty="0">
                <a:solidFill>
                  <a:srgbClr val="002B52"/>
                </a:solidFill>
              </a:rPr>
              <a:t>quatrième niveau</a:t>
            </a:r>
          </a:p>
          <a:p>
            <a:pPr lvl="5"/>
            <a:r>
              <a:rPr lang="fr-FR" dirty="0">
                <a:solidFill>
                  <a:srgbClr val="002B52"/>
                </a:solidFill>
              </a:rPr>
              <a:t>cinquième niveau</a:t>
            </a:r>
          </a:p>
        </p:txBody>
      </p:sp>
      <p:sp>
        <p:nvSpPr>
          <p:cNvPr id="20" name="Espace réservé du titre 19">
            <a:extLst>
              <a:ext uri="{FF2B5EF4-FFF2-40B4-BE49-F238E27FC236}">
                <a16:creationId xmlns:a16="http://schemas.microsoft.com/office/drawing/2014/main" id="{5CDB54DF-22EE-2A43-96EF-6D8C692B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DB233D6-7808-E748-B699-D39F1366692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473132" y="5632737"/>
            <a:ext cx="692191" cy="8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60" r:id="rId6"/>
    <p:sldLayoutId id="214748366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 dirty="0" smtClean="0">
          <a:solidFill>
            <a:srgbClr val="002B52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400" kern="1200">
          <a:solidFill>
            <a:srgbClr val="002B52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B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42508-ECE9-D043-845D-A9C89655A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309" y="1489495"/>
            <a:ext cx="7408160" cy="1330855"/>
          </a:xfrm>
        </p:spPr>
        <p:txBody>
          <a:bodyPr/>
          <a:lstStyle/>
          <a:p>
            <a:r>
              <a:rPr lang="fr-FR" dirty="0"/>
              <a:t>Webinaire de rentrée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9E5CAE-3F9C-6B4F-A4FE-EB036BEA4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4137" y="4229873"/>
            <a:ext cx="7366295" cy="827881"/>
          </a:xfrm>
        </p:spPr>
        <p:txBody>
          <a:bodyPr/>
          <a:lstStyle/>
          <a:p>
            <a:r>
              <a:rPr lang="fr-FR" dirty="0"/>
              <a:t>Jeudi 14 septembre (14h – 16h)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1811A71-808C-2241-AE31-73B5AC3F73C4}"/>
              </a:ext>
            </a:extLst>
          </p:cNvPr>
          <p:cNvSpPr txBox="1">
            <a:spLocks/>
          </p:cNvSpPr>
          <p:nvPr/>
        </p:nvSpPr>
        <p:spPr>
          <a:xfrm>
            <a:off x="4522272" y="2406752"/>
            <a:ext cx="7408160" cy="1124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3200" dirty="0"/>
              <a:t>Sous titre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F674253-5E32-9544-BEA8-E39B411B29EA}"/>
              </a:ext>
            </a:extLst>
          </p:cNvPr>
          <p:cNvSpPr txBox="1">
            <a:spLocks/>
          </p:cNvSpPr>
          <p:nvPr/>
        </p:nvSpPr>
        <p:spPr>
          <a:xfrm>
            <a:off x="4564137" y="5881829"/>
            <a:ext cx="7366295" cy="827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lang="fr-FR" sz="3200" kern="1200" cap="small" dirty="0">
                <a:solidFill>
                  <a:srgbClr val="002B5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Cliquez ici pour vous inscrire</a:t>
            </a:r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441782CE-F70B-6E46-A230-95C6416E2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9577" y="1484315"/>
            <a:ext cx="778769" cy="670607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B29B79EB-F7F8-AB45-9701-60B72624A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5181" y="5881829"/>
            <a:ext cx="627560" cy="627560"/>
          </a:xfrm>
          <a:prstGeom prst="rect">
            <a:avLst/>
          </a:prstGeom>
        </p:spPr>
      </p:pic>
      <p:pic>
        <p:nvPicPr>
          <p:cNvPr id="14" name="Graphique 13">
            <a:extLst>
              <a:ext uri="{FF2B5EF4-FFF2-40B4-BE49-F238E27FC236}">
                <a16:creationId xmlns:a16="http://schemas.microsoft.com/office/drawing/2014/main" id="{681D594A-BCB8-FD4B-B9C4-F09F6460F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3141" y="413541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D8CDE69B-D2B4-5D4F-964D-AFC2F1B67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9325" y="2093127"/>
            <a:ext cx="7706627" cy="1330855"/>
          </a:xfrm>
        </p:spPr>
        <p:txBody>
          <a:bodyPr>
            <a:noAutofit/>
          </a:bodyPr>
          <a:lstStyle/>
          <a:p>
            <a:r>
              <a:rPr lang="fr-FR" sz="4000" dirty="0"/>
              <a:t>Nous vous remercions d’avoir </a:t>
            </a:r>
            <a:br>
              <a:rPr lang="fr-FR" sz="4000" dirty="0"/>
            </a:br>
            <a:r>
              <a:rPr lang="fr-FR" sz="4000" dirty="0"/>
              <a:t>suivi ce webinaire!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5109E0D6-81E0-4E4A-A6D1-50F324CF1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7725" y="4232272"/>
            <a:ext cx="7604760" cy="720075"/>
          </a:xfrm>
        </p:spPr>
        <p:txBody>
          <a:bodyPr>
            <a:noAutofit/>
          </a:bodyPr>
          <a:lstStyle/>
          <a:p>
            <a:r>
              <a:rPr lang="fr-FR" sz="2400" dirty="0"/>
              <a:t>Plus d’information: 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2604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Participez et échangez avec les intervenants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2</a:t>
            </a:fld>
            <a:r>
              <a:rPr lang="fr-FR" dirty="0"/>
              <a:t>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388" y="4129037"/>
            <a:ext cx="1350646" cy="100474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067" y="2640304"/>
            <a:ext cx="1352550" cy="113898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4388" y="5533039"/>
            <a:ext cx="1263015" cy="97155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017520" y="4453955"/>
            <a:ext cx="759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Communiquez entre vous ou avec l’ensemble de l’auditoire en cliquant sur converser.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74634" y="2739102"/>
            <a:ext cx="75398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Utilisez la commande Questions et Réponse pour communiquer avec les intervenants et poser vos questions.</a:t>
            </a:r>
          </a:p>
          <a:p>
            <a:endParaRPr lang="fr-FR" sz="1400" dirty="0">
              <a:solidFill>
                <a:srgbClr val="002B52"/>
              </a:solidFill>
            </a:endParaRPr>
          </a:p>
          <a:p>
            <a:r>
              <a:rPr lang="fr-FR" sz="2000" dirty="0">
                <a:solidFill>
                  <a:srgbClr val="002B52"/>
                </a:solidFill>
                <a:sym typeface="Wingdings 2" panose="05020102010507070707" pitchFamily="18" charset="2"/>
              </a:rPr>
              <a:t> </a:t>
            </a:r>
            <a:r>
              <a:rPr lang="fr-FR" sz="2000" dirty="0">
                <a:solidFill>
                  <a:srgbClr val="002B52"/>
                </a:solidFill>
              </a:rPr>
              <a:t>Un temps dédié sera consacré aux réponses pendant la session.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017520" y="5807608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Répondez aux sondages en direct, lorsque la notification s’affiche.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74634" y="1743595"/>
            <a:ext cx="589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Pour votre information cette session est enregistrée.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30C3FC-13CD-8C4F-A68F-DC3159395408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  <p:pic>
        <p:nvPicPr>
          <p:cNvPr id="14" name="Graphique 13">
            <a:extLst>
              <a:ext uri="{FF2B5EF4-FFF2-40B4-BE49-F238E27FC236}">
                <a16:creationId xmlns:a16="http://schemas.microsoft.com/office/drawing/2014/main" id="{CB28DD44-240B-A345-94E3-F58F5D9EAA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2562" y="1557242"/>
            <a:ext cx="627560" cy="62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Intervenants et animateurs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758705" y="2449490"/>
            <a:ext cx="3962400" cy="369332"/>
          </a:xfrm>
        </p:spPr>
        <p:txBody>
          <a:bodyPr/>
          <a:lstStyle/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AutoShape 2" descr="Harang WILLIAM | Ecole des hautes études en santé publique, Ren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596861" y="2467532"/>
            <a:ext cx="35210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 dirty="0"/>
          </a:p>
        </p:txBody>
      </p:sp>
      <p:sp>
        <p:nvSpPr>
          <p:cNvPr id="19" name="AutoShape 12" descr="Karine Lefeuvre, élue vice-présidente du CCNE | Comité Consultatif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6596861" y="4787017"/>
            <a:ext cx="3962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endParaRPr lang="fr-FR" sz="1800" dirty="0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758705" y="4787017"/>
            <a:ext cx="3962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3369C2-FF38-8341-9452-AFA0B619BCCC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4B8AA8E-1F7F-8F4C-9F03-9EAB935E7FD1}"/>
              </a:ext>
            </a:extLst>
          </p:cNvPr>
          <p:cNvSpPr txBox="1"/>
          <p:nvPr/>
        </p:nvSpPr>
        <p:spPr>
          <a:xfrm>
            <a:off x="2273643" y="3583459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BC91E16-7807-784F-901A-50E3A2EF26CE}"/>
              </a:ext>
            </a:extLst>
          </p:cNvPr>
          <p:cNvSpPr txBox="1"/>
          <p:nvPr/>
        </p:nvSpPr>
        <p:spPr>
          <a:xfrm>
            <a:off x="7831382" y="3459455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5219F0B-1B89-974C-A514-91EE9D422C47}"/>
              </a:ext>
            </a:extLst>
          </p:cNvPr>
          <p:cNvSpPr txBox="1"/>
          <p:nvPr/>
        </p:nvSpPr>
        <p:spPr>
          <a:xfrm>
            <a:off x="2273642" y="5736320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94E1C57-A448-4244-9B2A-206E6D3E94D7}"/>
              </a:ext>
            </a:extLst>
          </p:cNvPr>
          <p:cNvSpPr txBox="1"/>
          <p:nvPr/>
        </p:nvSpPr>
        <p:spPr>
          <a:xfrm>
            <a:off x="7883444" y="5594274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427524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3170099"/>
          </a:xfrm>
        </p:spPr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Titre de la partie 2 ….</a:t>
            </a:r>
          </a:p>
          <a:p>
            <a:r>
              <a:rPr lang="fr-FR" dirty="0"/>
              <a:t>Titre de la partie 3</a:t>
            </a:r>
          </a:p>
          <a:p>
            <a:r>
              <a:rPr lang="fr-FR" dirty="0"/>
              <a:t>Titre de la partie 4</a:t>
            </a:r>
          </a:p>
          <a:p>
            <a:r>
              <a:rPr lang="fr-FR" dirty="0"/>
              <a:t>Titre de la partie 5</a:t>
            </a:r>
          </a:p>
          <a:p>
            <a:r>
              <a:rPr lang="fr-FR" dirty="0"/>
              <a:t>Titre de la partie 6</a:t>
            </a:r>
          </a:p>
          <a:p>
            <a:r>
              <a:rPr lang="fr-FR" dirty="0"/>
              <a:t>Titre de la partie 7</a:t>
            </a:r>
          </a:p>
          <a:p>
            <a:r>
              <a:rPr lang="fr-FR" dirty="0"/>
              <a:t>Titre de la partie 8</a:t>
            </a:r>
          </a:p>
          <a:p>
            <a:r>
              <a:rPr lang="fr-FR" dirty="0"/>
              <a:t>Titre de la partie 9</a:t>
            </a:r>
          </a:p>
          <a:p>
            <a:r>
              <a:rPr lang="fr-FR" dirty="0"/>
              <a:t>Titre de la partie 10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956454BC-8CC5-BB44-BC41-AE14AF3239A3}"/>
              </a:ext>
            </a:extLst>
          </p:cNvPr>
          <p:cNvSpPr txBox="1">
            <a:spLocks/>
          </p:cNvSpPr>
          <p:nvPr/>
        </p:nvSpPr>
        <p:spPr>
          <a:xfrm>
            <a:off x="11750240" y="6485148"/>
            <a:ext cx="456140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lang="fr-FR" sz="1400" b="1" kern="1200" smtClean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/x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22B42298-E25F-DF45-87E3-BDA97FEF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4</a:t>
            </a:fld>
            <a:r>
              <a:rPr lang="fr-FR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CA6121-DC52-FB46-8D4F-F74680F777DD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</p:spTree>
    <p:extLst>
      <p:ext uri="{BB962C8B-B14F-4D97-AF65-F5344CB8AC3E}">
        <p14:creationId xmlns:p14="http://schemas.microsoft.com/office/powerpoint/2010/main" val="119666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3170099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2 ….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3</a:t>
            </a:r>
          </a:p>
          <a:p>
            <a:r>
              <a:rPr lang="fr-FR" b="1" dirty="0"/>
              <a:t>Titre de la partie 4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5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6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7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8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9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10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5</a:t>
            </a:fld>
            <a:r>
              <a:rPr lang="fr-FR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D4A4D-FA08-6543-9351-58C2F219E406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</p:spTree>
    <p:extLst>
      <p:ext uri="{BB962C8B-B14F-4D97-AF65-F5344CB8AC3E}">
        <p14:creationId xmlns:p14="http://schemas.microsoft.com/office/powerpoint/2010/main" val="84157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8DF6D43-C256-1C43-9647-095EE02FD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Texte</a:t>
            </a:r>
          </a:p>
          <a:p>
            <a:r>
              <a:rPr lang="fr-FR" dirty="0"/>
              <a:t>Puce niveau 1</a:t>
            </a:r>
          </a:p>
          <a:p>
            <a:pPr lvl="1"/>
            <a:r>
              <a:rPr lang="fr-FR" dirty="0"/>
              <a:t>Puce niveau 2</a:t>
            </a:r>
          </a:p>
          <a:p>
            <a:pPr lvl="2"/>
            <a:r>
              <a:rPr lang="fr-FR" dirty="0"/>
              <a:t>Puce niveau 3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312A947-E036-0843-9F61-9F382FBB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1F09E6-0B96-9748-9E39-0B108F022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6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687E8-ACA8-2147-B68A-66C112BA95F0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23EC-AD7B-9E42-99CE-662A7EAEFF50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</p:spTree>
    <p:extLst>
      <p:ext uri="{BB962C8B-B14F-4D97-AF65-F5344CB8AC3E}">
        <p14:creationId xmlns:p14="http://schemas.microsoft.com/office/powerpoint/2010/main" val="377806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564EDB7-7490-7D46-A94C-1DD6FE555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3"/>
            <a:ext cx="786095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Sed non </a:t>
            </a:r>
            <a:r>
              <a:rPr lang="fr-FR" dirty="0" err="1"/>
              <a:t>risus</a:t>
            </a:r>
            <a:r>
              <a:rPr lang="fr-FR" dirty="0"/>
              <a:t>. Suspendisse </a:t>
            </a:r>
            <a:r>
              <a:rPr lang="fr-FR" dirty="0" err="1"/>
              <a:t>lectus</a:t>
            </a:r>
            <a:r>
              <a:rPr lang="fr-FR" dirty="0"/>
              <a:t> </a:t>
            </a:r>
            <a:r>
              <a:rPr lang="fr-FR" dirty="0" err="1"/>
              <a:t>tortor</a:t>
            </a:r>
            <a:r>
              <a:rPr lang="fr-FR" dirty="0"/>
              <a:t>, </a:t>
            </a:r>
            <a:r>
              <a:rPr lang="fr-FR" dirty="0" err="1"/>
              <a:t>dignissim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b="1" dirty="0">
                <a:solidFill>
                  <a:srgbClr val="4187DC"/>
                </a:solidFill>
              </a:rPr>
              <a:t>exemple de mis en évidence</a:t>
            </a:r>
            <a:r>
              <a:rPr lang="fr-FR" dirty="0"/>
              <a:t>  nec, </a:t>
            </a:r>
            <a:r>
              <a:rPr lang="fr-FR" dirty="0" err="1"/>
              <a:t>ultricies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, </a:t>
            </a:r>
            <a:r>
              <a:rPr lang="fr-FR" dirty="0" err="1"/>
              <a:t>dolor</a:t>
            </a:r>
            <a:r>
              <a:rPr lang="fr-FR" dirty="0"/>
              <a:t>. </a:t>
            </a:r>
            <a:r>
              <a:rPr lang="fr-FR" dirty="0" err="1"/>
              <a:t>Cras</a:t>
            </a:r>
            <a:r>
              <a:rPr lang="fr-FR" dirty="0"/>
              <a:t>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ultrices</a:t>
            </a:r>
            <a:r>
              <a:rPr lang="fr-FR" dirty="0"/>
              <a:t> diam. </a:t>
            </a:r>
            <a:r>
              <a:rPr lang="fr-FR" dirty="0" err="1"/>
              <a:t>Maecenas</a:t>
            </a:r>
            <a:r>
              <a:rPr lang="fr-FR" dirty="0"/>
              <a:t> </a:t>
            </a:r>
            <a:r>
              <a:rPr lang="fr-FR" dirty="0" err="1"/>
              <a:t>ligula</a:t>
            </a:r>
            <a:r>
              <a:rPr lang="fr-FR" dirty="0"/>
              <a:t> massa, </a:t>
            </a:r>
            <a:r>
              <a:rPr lang="fr-FR" dirty="0" err="1"/>
              <a:t>varius</a:t>
            </a:r>
            <a:r>
              <a:rPr lang="fr-FR" dirty="0"/>
              <a:t> a, semper </a:t>
            </a:r>
            <a:r>
              <a:rPr lang="fr-FR" dirty="0" err="1"/>
              <a:t>congue</a:t>
            </a:r>
            <a:r>
              <a:rPr lang="fr-FR" dirty="0"/>
              <a:t>, </a:t>
            </a:r>
            <a:r>
              <a:rPr lang="fr-FR" dirty="0" err="1"/>
              <a:t>euismod</a:t>
            </a:r>
            <a:r>
              <a:rPr lang="fr-FR" dirty="0"/>
              <a:t> non, mi. </a:t>
            </a:r>
            <a:r>
              <a:rPr lang="fr-FR" dirty="0" err="1"/>
              <a:t>Proin</a:t>
            </a:r>
            <a:r>
              <a:rPr lang="fr-FR" dirty="0"/>
              <a:t> </a:t>
            </a:r>
            <a:r>
              <a:rPr lang="fr-FR" dirty="0" err="1"/>
              <a:t>porttitor</a:t>
            </a:r>
            <a:r>
              <a:rPr lang="fr-FR" dirty="0"/>
              <a:t>, </a:t>
            </a:r>
            <a:r>
              <a:rPr lang="fr-FR" dirty="0" err="1"/>
              <a:t>orci</a:t>
            </a:r>
            <a:r>
              <a:rPr lang="fr-FR" dirty="0"/>
              <a:t> nec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, </a:t>
            </a:r>
            <a:r>
              <a:rPr lang="fr-FR" dirty="0" err="1"/>
              <a:t>enim</a:t>
            </a:r>
            <a:r>
              <a:rPr lang="fr-FR" dirty="0"/>
              <a:t> est </a:t>
            </a:r>
            <a:r>
              <a:rPr lang="fr-FR" dirty="0" err="1"/>
              <a:t>eleifend</a:t>
            </a:r>
            <a:r>
              <a:rPr lang="fr-FR" dirty="0"/>
              <a:t> mi, non </a:t>
            </a:r>
            <a:r>
              <a:rPr lang="fr-FR" dirty="0" err="1"/>
              <a:t>fermentum</a:t>
            </a:r>
            <a:r>
              <a:rPr lang="fr-FR" dirty="0"/>
              <a:t> diam </a:t>
            </a:r>
            <a:r>
              <a:rPr lang="fr-FR" dirty="0" err="1"/>
              <a:t>nisl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erat. Duis semper. Duis </a:t>
            </a:r>
            <a:r>
              <a:rPr lang="fr-FR" dirty="0" err="1"/>
              <a:t>arcu</a:t>
            </a:r>
            <a:r>
              <a:rPr lang="fr-FR" dirty="0"/>
              <a:t> massa, </a:t>
            </a:r>
            <a:r>
              <a:rPr lang="fr-FR" dirty="0" err="1"/>
              <a:t>scelerisque</a:t>
            </a:r>
            <a:r>
              <a:rPr lang="fr-FR" dirty="0"/>
              <a:t> vitae, </a:t>
            </a:r>
          </a:p>
          <a:p>
            <a:pPr algn="just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9030862-17AA-E846-9B3F-BFF852EF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83C457-AE41-9F47-8FA9-61BE575C3C60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66A55-4FB2-C447-B2B5-E41B7B0359DC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</p:spTree>
    <p:extLst>
      <p:ext uri="{BB962C8B-B14F-4D97-AF65-F5344CB8AC3E}">
        <p14:creationId xmlns:p14="http://schemas.microsoft.com/office/powerpoint/2010/main" val="31615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BEF8F-44D6-6247-986D-473DE43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417FE-7AF2-2C48-A9D3-8F034C24827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940770"/>
          </a:xfrm>
        </p:spPr>
        <p:txBody>
          <a:bodyPr/>
          <a:lstStyle/>
          <a:p>
            <a:r>
              <a:rPr lang="fr-FR" sz="2600" dirty="0"/>
              <a:t>Exemple de texte</a:t>
            </a:r>
          </a:p>
          <a:p>
            <a:r>
              <a:rPr lang="fr-FR" sz="2600" dirty="0"/>
              <a:t>+ image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D15E1-503E-3046-ABD7-EDE1FF9A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8</a:t>
            </a:fld>
            <a:r>
              <a:rPr lang="fr-FR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5E5A36-F1A0-994F-B23D-2AC01FC1B632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9E36AAE-5525-2840-9D3E-3B68F0288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666" y="3212757"/>
            <a:ext cx="3691133" cy="23468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CF7301-2042-D748-8346-B70427F1E97D}"/>
              </a:ext>
            </a:extLst>
          </p:cNvPr>
          <p:cNvSpPr/>
          <p:nvPr/>
        </p:nvSpPr>
        <p:spPr>
          <a:xfrm>
            <a:off x="9139881" y="0"/>
            <a:ext cx="3052119" cy="2308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Zoom animateur</a:t>
            </a:r>
          </a:p>
        </p:txBody>
      </p:sp>
    </p:spTree>
    <p:extLst>
      <p:ext uri="{BB962C8B-B14F-4D97-AF65-F5344CB8AC3E}">
        <p14:creationId xmlns:p14="http://schemas.microsoft.com/office/powerpoint/2010/main" val="356112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D2791-7A94-8A44-ACC9-880C2C40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vos questions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ED402C76-4C92-8845-9CED-0CA655FA4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9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166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diaporama_efficasse_E1I2" id="{F74E27AF-B11F-6A40-846D-B6AFDD980BC5}" vid="{522509FC-D23D-3747-834A-1CB353B8F6E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A5AA652845748A4B28A410362471D" ma:contentTypeVersion="16" ma:contentTypeDescription="Crée un document." ma:contentTypeScope="" ma:versionID="1b9da8e0d4f91538c2b2e0272d6ec88d">
  <xsd:schema xmlns:xsd="http://www.w3.org/2001/XMLSchema" xmlns:xs="http://www.w3.org/2001/XMLSchema" xmlns:p="http://schemas.microsoft.com/office/2006/metadata/properties" xmlns:ns2="e22559e4-434f-46f0-ba09-e0bd2eb91666" xmlns:ns3="599c09c0-91ec-43c8-9b25-0ad98dffc42b" targetNamespace="http://schemas.microsoft.com/office/2006/metadata/properties" ma:root="true" ma:fieldsID="3fd3ee8aa1ae3a63526b2ffa4ecf3a10" ns2:_="" ns3:_="">
    <xsd:import namespace="e22559e4-434f-46f0-ba09-e0bd2eb91666"/>
    <xsd:import namespace="599c09c0-91ec-43c8-9b25-0ad98dffc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559e4-434f-46f0-ba09-e0bd2eb916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998982d-6c97-44be-bfba-0ab2115bc4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c09c0-91ec-43c8-9b25-0ad98dffc42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1dd899-f565-42ea-8d18-46376e30f8c4}" ma:internalName="TaxCatchAll" ma:showField="CatchAllData" ma:web="599c09c0-91ec-43c8-9b25-0ad98dffc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9c09c0-91ec-43c8-9b25-0ad98dffc42b" xsi:nil="true"/>
    <lcf76f155ced4ddcb4097134ff3c332f xmlns="e22559e4-434f-46f0-ba09-e0bd2eb9166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8D899B-A293-4D6D-B34D-BEF45249514A}"/>
</file>

<file path=customXml/itemProps2.xml><?xml version="1.0" encoding="utf-8"?>
<ds:datastoreItem xmlns:ds="http://schemas.openxmlformats.org/officeDocument/2006/customXml" ds:itemID="{D7E7ABE8-CBE3-45E0-89E0-CF052A52E7C3}"/>
</file>

<file path=customXml/itemProps3.xml><?xml version="1.0" encoding="utf-8"?>
<ds:datastoreItem xmlns:ds="http://schemas.openxmlformats.org/officeDocument/2006/customXml" ds:itemID="{610E831B-B94A-4B86-96FC-9856FDB8FE04}"/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2039</TotalTime>
  <Words>371</Words>
  <Application>Microsoft Macintosh PowerPoint</Application>
  <PresentationFormat>Grand écran</PresentationFormat>
  <Paragraphs>100</Paragraphs>
  <Slides>10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Thème Office</vt:lpstr>
      <vt:lpstr>Webinaire de rentrée</vt:lpstr>
      <vt:lpstr>Participez et échangez avec les intervenants</vt:lpstr>
      <vt:lpstr>Intervenants et animateurs</vt:lpstr>
      <vt:lpstr>Sommaire</vt:lpstr>
      <vt:lpstr>Titre partie 4</vt:lpstr>
      <vt:lpstr>Titre partie 4</vt:lpstr>
      <vt:lpstr>Titre partie 4</vt:lpstr>
      <vt:lpstr>Titre partie 4</vt:lpstr>
      <vt:lpstr>A vos questions</vt:lpstr>
      <vt:lpstr>Nous vous remercions d’avoir  suivi ce webinaire!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efficace</dc:title>
  <dc:creator>William Harang</dc:creator>
  <cp:lastModifiedBy>Emilie Brailly</cp:lastModifiedBy>
  <cp:revision>89</cp:revision>
  <dcterms:created xsi:type="dcterms:W3CDTF">2020-01-27T16:01:07Z</dcterms:created>
  <dcterms:modified xsi:type="dcterms:W3CDTF">2020-09-05T05:01:11Z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0x01010009EA5AA652845748A4B28A410362471D</vt:lpwstr>
  </property>
</Properties>
</file>