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03" r:id="rId2"/>
    <p:sldId id="269" r:id="rId3"/>
    <p:sldId id="273" r:id="rId4"/>
    <p:sldId id="307" r:id="rId5"/>
    <p:sldId id="308" r:id="rId6"/>
    <p:sldId id="305" r:id="rId7"/>
    <p:sldId id="309" r:id="rId8"/>
    <p:sldId id="310" r:id="rId9"/>
    <p:sldId id="311" r:id="rId10"/>
    <p:sldId id="284" r:id="rId11"/>
    <p:sldId id="312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B52"/>
    <a:srgbClr val="4187DC"/>
    <a:srgbClr val="0268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97"/>
    <p:restoredTop sz="85705"/>
  </p:normalViewPr>
  <p:slideViewPr>
    <p:cSldViewPr snapToGrid="0" snapToObjects="1">
      <p:cViewPr varScale="1">
        <p:scale>
          <a:sx n="120" d="100"/>
          <a:sy n="120" d="100"/>
        </p:scale>
        <p:origin x="1560" y="192"/>
      </p:cViewPr>
      <p:guideLst/>
    </p:cSldViewPr>
  </p:slideViewPr>
  <p:outlineViewPr>
    <p:cViewPr>
      <p:scale>
        <a:sx n="33" d="100"/>
        <a:sy n="33" d="100"/>
      </p:scale>
      <p:origin x="0" y="-487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9" d="100"/>
          <a:sy n="99" d="100"/>
        </p:scale>
        <p:origin x="42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BD7E2257-D73E-FF46-A3D7-6E8EF9DB27C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DBBB389-E5B3-BC42-8533-464726071E4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24CCA-4348-9F4E-AA18-B6005A6D4961}" type="datetimeFigureOut">
              <a:rPr lang="fr-FR" smtClean="0"/>
              <a:t>09/06/2020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8E3A021-6018-0B48-9D81-002D9113BAA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11B003F-23B8-E841-A86A-AA8B00DC920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7C2FC1-3BF6-7C4B-906C-0B276FB01B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4206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AE6B8C-6B65-DA4F-948C-D85857BE69B0}" type="datetimeFigureOut">
              <a:rPr lang="fr-FR" smtClean="0"/>
              <a:t>09/06/2020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75DF20-D0FE-4F41-9063-7D9FDFAC11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451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75DF20-D0FE-4F41-9063-7D9FDFAC11D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7352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75DF20-D0FE-4F41-9063-7D9FDFAC11D1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091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75DF20-D0FE-4F41-9063-7D9FDFAC11D1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319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75DF20-D0FE-4F41-9063-7D9FDFAC11D1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7891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75DF20-D0FE-4F41-9063-7D9FDFAC11D1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9183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e 21">
            <a:extLst>
              <a:ext uri="{FF2B5EF4-FFF2-40B4-BE49-F238E27FC236}">
                <a16:creationId xmlns:a16="http://schemas.microsoft.com/office/drawing/2014/main" id="{1E9FEF1B-BD8F-A542-837A-62AEA0C3024E}"/>
              </a:ext>
            </a:extLst>
          </p:cNvPr>
          <p:cNvGrpSpPr/>
          <p:nvPr userDrawn="1"/>
        </p:nvGrpSpPr>
        <p:grpSpPr>
          <a:xfrm>
            <a:off x="0" y="1099751"/>
            <a:ext cx="12192000" cy="4287796"/>
            <a:chOff x="0" y="1099751"/>
            <a:chExt cx="12192000" cy="4287796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0515D85-B5E2-644C-92FC-FB4F5A5CCBB3}"/>
                </a:ext>
              </a:extLst>
            </p:cNvPr>
            <p:cNvSpPr/>
            <p:nvPr/>
          </p:nvSpPr>
          <p:spPr>
            <a:xfrm>
              <a:off x="0" y="3620530"/>
              <a:ext cx="12192000" cy="17670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2FAF78F5-F027-F548-BA8A-7092ABA6DAEE}"/>
                </a:ext>
              </a:extLst>
            </p:cNvPr>
            <p:cNvSpPr/>
            <p:nvPr/>
          </p:nvSpPr>
          <p:spPr>
            <a:xfrm>
              <a:off x="0" y="1099751"/>
              <a:ext cx="12192000" cy="2520779"/>
            </a:xfrm>
            <a:prstGeom prst="rect">
              <a:avLst/>
            </a:prstGeom>
            <a:solidFill>
              <a:srgbClr val="002B5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8BD90C7E-B1CE-2C43-93DF-5EE3A6CF0F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95566" y="1427700"/>
            <a:ext cx="7408160" cy="133085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algn="l" defTabSz="914400" rtl="0" eaLnBrk="1" latinLnBrk="0" hangingPunct="1">
              <a:defRPr lang="fr-FR" sz="4800" kern="1200" cap="small" dirty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fr-FR" sz="4800" cap="small" dirty="0">
                <a:solidFill>
                  <a:schemeClr val="bg1"/>
                </a:solidFill>
                <a:cs typeface="Arial" panose="020B0604020202020204" pitchFamily="34" charset="0"/>
              </a:rPr>
              <a:t>Titre du diaporama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9DE21A0-921A-CB4F-B45E-760D634ECE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95565" y="3761452"/>
            <a:ext cx="7366295" cy="827881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fr-FR" sz="3200" kern="1200" cap="small" dirty="0">
                <a:solidFill>
                  <a:srgbClr val="002B52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z="3200" cap="small" dirty="0">
                <a:solidFill>
                  <a:srgbClr val="002B52"/>
                </a:solidFill>
                <a:cs typeface="Arial" panose="020B0604020202020204" pitchFamily="34" charset="0"/>
              </a:rPr>
              <a:t>Nom intervenants - date</a:t>
            </a:r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E5FC9ED8-458F-774E-AE90-75B2CF8CDD42}"/>
              </a:ext>
            </a:extLst>
          </p:cNvPr>
          <p:cNvGrpSpPr/>
          <p:nvPr userDrawn="1"/>
        </p:nvGrpSpPr>
        <p:grpSpPr>
          <a:xfrm>
            <a:off x="484337" y="-8773"/>
            <a:ext cx="2768817" cy="3404104"/>
            <a:chOff x="484337" y="-8773"/>
            <a:chExt cx="2768817" cy="340410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0D779E7-79E8-D941-A2A9-59169FF8611F}"/>
                </a:ext>
              </a:extLst>
            </p:cNvPr>
            <p:cNvSpPr/>
            <p:nvPr/>
          </p:nvSpPr>
          <p:spPr>
            <a:xfrm>
              <a:off x="484337" y="-8773"/>
              <a:ext cx="2768817" cy="34041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2" name="Graphique 11">
              <a:extLst>
                <a:ext uri="{FF2B5EF4-FFF2-40B4-BE49-F238E27FC236}">
                  <a16:creationId xmlns:a16="http://schemas.microsoft.com/office/drawing/2014/main" id="{F01EE8F3-16DD-9448-A0C1-5A46442DF98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96279" y="384737"/>
              <a:ext cx="2121901" cy="264993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73804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9D810A-2B15-2A42-8AE1-F8B5987C29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Indiquer le titre de votre sommaire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258A6E6B-9862-FA43-A25D-323C9B558675}"/>
              </a:ext>
            </a:extLst>
          </p:cNvPr>
          <p:cNvCxnSpPr/>
          <p:nvPr userDrawn="1"/>
        </p:nvCxnSpPr>
        <p:spPr>
          <a:xfrm>
            <a:off x="593124" y="1080588"/>
            <a:ext cx="4868562" cy="0"/>
          </a:xfrm>
          <a:prstGeom prst="line">
            <a:avLst/>
          </a:prstGeom>
          <a:ln w="38100">
            <a:solidFill>
              <a:srgbClr val="4187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u contenu 12">
            <a:extLst>
              <a:ext uri="{FF2B5EF4-FFF2-40B4-BE49-F238E27FC236}">
                <a16:creationId xmlns:a16="http://schemas.microsoft.com/office/drawing/2014/main" id="{3A599682-7358-974C-A6C4-ECE1D60329A2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0" y="1779372"/>
            <a:ext cx="5461686" cy="3170099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0" rtlCol="0" anchor="t">
            <a:sp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 lang="fr-FR" sz="2000" kern="1200" dirty="0">
                <a:solidFill>
                  <a:srgbClr val="002B5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Introduction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Titre de la partie 2 ….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Titre de la partie 3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Titre de la partie 4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Titre de la partie 5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Titre de la partie 6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Titre de la partie 7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Titre de la partie 8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Titre de la partie 9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Titre de la partie 10</a:t>
            </a:r>
            <a:endParaRPr lang="fr-F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669CD8E-DBC3-A344-9400-2DD491D4B4B9}"/>
              </a:ext>
            </a:extLst>
          </p:cNvPr>
          <p:cNvSpPr/>
          <p:nvPr userDrawn="1"/>
        </p:nvSpPr>
        <p:spPr>
          <a:xfrm>
            <a:off x="0" y="-4550"/>
            <a:ext cx="457200" cy="686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dirty="0">
              <a:noFill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5BDF68-53DC-F141-BAA1-F86B14E7F575}"/>
              </a:ext>
            </a:extLst>
          </p:cNvPr>
          <p:cNvSpPr/>
          <p:nvPr userDrawn="1"/>
        </p:nvSpPr>
        <p:spPr>
          <a:xfrm>
            <a:off x="11454064" y="6485148"/>
            <a:ext cx="737936" cy="3728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fr-FR" sz="1400" dirty="0">
              <a:solidFill>
                <a:srgbClr val="002B52"/>
              </a:solidFill>
            </a:endParaRPr>
          </a:p>
        </p:txBody>
      </p: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EB3683FF-A388-D243-9F1A-8FFBA4936E22}"/>
              </a:ext>
            </a:extLst>
          </p:cNvPr>
          <p:cNvGrpSpPr/>
          <p:nvPr/>
        </p:nvGrpSpPr>
        <p:grpSpPr>
          <a:xfrm>
            <a:off x="10951301" y="-4550"/>
            <a:ext cx="880846" cy="1006867"/>
            <a:chOff x="10951301" y="-4550"/>
            <a:chExt cx="880846" cy="1006867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25D5F4B-9B53-2047-9694-4BDB5A70D431}"/>
                </a:ext>
              </a:extLst>
            </p:cNvPr>
            <p:cNvSpPr/>
            <p:nvPr/>
          </p:nvSpPr>
          <p:spPr>
            <a:xfrm>
              <a:off x="10951301" y="-4550"/>
              <a:ext cx="880846" cy="10068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16" name="Graphique 15">
              <a:extLst>
                <a:ext uri="{FF2B5EF4-FFF2-40B4-BE49-F238E27FC236}">
                  <a16:creationId xmlns:a16="http://schemas.microsoft.com/office/drawing/2014/main" id="{B2D488B2-9C75-4149-8D18-1575A030616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040756" y="60577"/>
              <a:ext cx="701937" cy="876613"/>
            </a:xfrm>
            <a:prstGeom prst="rect">
              <a:avLst/>
            </a:prstGeom>
          </p:spPr>
        </p:pic>
      </p:grpSp>
      <p:sp>
        <p:nvSpPr>
          <p:cNvPr id="20" name="Espace réservé du numéro de diapositive 3">
            <a:extLst>
              <a:ext uri="{FF2B5EF4-FFF2-40B4-BE49-F238E27FC236}">
                <a16:creationId xmlns:a16="http://schemas.microsoft.com/office/drawing/2014/main" id="{900D7D58-3626-B648-9903-77559464F9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  <a:prstGeom prst="rect">
            <a:avLst/>
          </a:prstGeom>
        </p:spPr>
        <p:txBody>
          <a:bodyPr lIns="0" tIns="0" rIns="0"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‹N°›</a:t>
            </a:fld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18468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821538-DE75-E64A-82AE-51855186E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2213"/>
            <a:ext cx="10515600" cy="4351338"/>
          </a:xfrm>
        </p:spPr>
        <p:txBody>
          <a:bodyPr/>
          <a:lstStyle>
            <a:lvl1pPr marL="457200" indent="-457200">
              <a:buFont typeface="Wingdings" pitchFamily="2" charset="2"/>
              <a:buChar char="§"/>
              <a:defRPr/>
            </a:lvl1pPr>
            <a:lvl2pPr>
              <a:defRPr>
                <a:solidFill>
                  <a:srgbClr val="002B52"/>
                </a:solidFill>
              </a:defRPr>
            </a:lvl2pPr>
            <a:lvl3pPr>
              <a:defRPr>
                <a:solidFill>
                  <a:srgbClr val="002B52"/>
                </a:solidFill>
              </a:defRPr>
            </a:lvl3pPr>
            <a:lvl4pPr>
              <a:defRPr>
                <a:solidFill>
                  <a:srgbClr val="002B52"/>
                </a:solidFill>
              </a:defRPr>
            </a:lvl4pPr>
            <a:lvl5pPr>
              <a:defRPr>
                <a:solidFill>
                  <a:srgbClr val="002B52"/>
                </a:solidFill>
              </a:defRPr>
            </a:lvl5pPr>
            <a:lvl6pPr>
              <a:defRPr>
                <a:solidFill>
                  <a:srgbClr val="002B52"/>
                </a:solidFill>
              </a:defRPr>
            </a:lvl6pPr>
            <a:lvl7pPr>
              <a:defRPr>
                <a:solidFill>
                  <a:srgbClr val="002B52"/>
                </a:solidFill>
              </a:defRPr>
            </a:lvl7pPr>
            <a:lvl8pPr>
              <a:defRPr>
                <a:solidFill>
                  <a:srgbClr val="002B52"/>
                </a:solidFill>
              </a:defRPr>
            </a:lvl8pPr>
            <a:lvl9pPr>
              <a:defRPr>
                <a:solidFill>
                  <a:srgbClr val="002B52"/>
                </a:solidFill>
              </a:defRPr>
            </a:lvl9pPr>
          </a:lstStyle>
          <a:p>
            <a:pPr lvl="0"/>
            <a:r>
              <a:rPr lang="fr-FR" dirty="0"/>
              <a:t>Modifier les styles du texte du masque
Deuxième niveau
Troisième niveau
Quatrième niveau
Cinquième niveau</a:t>
            </a:r>
          </a:p>
        </p:txBody>
      </p:sp>
      <p:sp>
        <p:nvSpPr>
          <p:cNvPr id="19" name="Titre 1">
            <a:extLst>
              <a:ext uri="{FF2B5EF4-FFF2-40B4-BE49-F238E27FC236}">
                <a16:creationId xmlns:a16="http://schemas.microsoft.com/office/drawing/2014/main" id="{9926D7FD-4A1E-844C-A84A-7303536DC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053" y="471282"/>
            <a:ext cx="10305794" cy="646282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D844D363-9708-DB49-8078-BC810A042478}"/>
              </a:ext>
            </a:extLst>
          </p:cNvPr>
          <p:cNvCxnSpPr/>
          <p:nvPr userDrawn="1"/>
        </p:nvCxnSpPr>
        <p:spPr>
          <a:xfrm>
            <a:off x="593124" y="1080588"/>
            <a:ext cx="4868562" cy="0"/>
          </a:xfrm>
          <a:prstGeom prst="line">
            <a:avLst/>
          </a:prstGeom>
          <a:ln w="38100">
            <a:solidFill>
              <a:srgbClr val="4187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57C9A95-4F59-9247-9F4D-98147E2B211D}"/>
              </a:ext>
            </a:extLst>
          </p:cNvPr>
          <p:cNvSpPr/>
          <p:nvPr userDrawn="1"/>
        </p:nvSpPr>
        <p:spPr>
          <a:xfrm>
            <a:off x="0" y="-4550"/>
            <a:ext cx="457200" cy="686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dirty="0"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3BC30B-EE5C-E744-ABCB-BA159FFE65A3}"/>
              </a:ext>
            </a:extLst>
          </p:cNvPr>
          <p:cNvSpPr/>
          <p:nvPr userDrawn="1"/>
        </p:nvSpPr>
        <p:spPr>
          <a:xfrm>
            <a:off x="11454064" y="6485148"/>
            <a:ext cx="737936" cy="3728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fr-FR" sz="1400" dirty="0">
              <a:solidFill>
                <a:srgbClr val="002B52"/>
              </a:solidFill>
            </a:endParaRPr>
          </a:p>
        </p:txBody>
      </p:sp>
      <p:sp>
        <p:nvSpPr>
          <p:cNvPr id="8" name="Espace réservé du numéro de diapositive 3">
            <a:extLst>
              <a:ext uri="{FF2B5EF4-FFF2-40B4-BE49-F238E27FC236}">
                <a16:creationId xmlns:a16="http://schemas.microsoft.com/office/drawing/2014/main" id="{F5602865-B476-2E42-BF41-917EC186EE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  <a:prstGeom prst="rect">
            <a:avLst/>
          </a:prstGeom>
        </p:spPr>
        <p:txBody>
          <a:bodyPr lIns="0" tIns="0" rIns="0"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‹N°›</a:t>
            </a:fld>
            <a:r>
              <a:rPr lang="fr-FR" dirty="0"/>
              <a:t> </a:t>
            </a:r>
          </a:p>
        </p:txBody>
      </p: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93F738A1-9F44-C941-B812-B6117AD8D170}"/>
              </a:ext>
            </a:extLst>
          </p:cNvPr>
          <p:cNvGrpSpPr/>
          <p:nvPr/>
        </p:nvGrpSpPr>
        <p:grpSpPr>
          <a:xfrm>
            <a:off x="10951301" y="-4550"/>
            <a:ext cx="880846" cy="1006867"/>
            <a:chOff x="10951301" y="-4550"/>
            <a:chExt cx="880846" cy="1006867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4A97DB3-7513-FE4D-B83E-C05B177BBEA2}"/>
                </a:ext>
              </a:extLst>
            </p:cNvPr>
            <p:cNvSpPr/>
            <p:nvPr/>
          </p:nvSpPr>
          <p:spPr>
            <a:xfrm>
              <a:off x="10951301" y="-4550"/>
              <a:ext cx="880846" cy="10068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16" name="Graphique 15">
              <a:extLst>
                <a:ext uri="{FF2B5EF4-FFF2-40B4-BE49-F238E27FC236}">
                  <a16:creationId xmlns:a16="http://schemas.microsoft.com/office/drawing/2014/main" id="{7072A750-3ED2-0944-947F-45FD89E19CC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040756" y="60577"/>
              <a:ext cx="701937" cy="87661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71171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re 1">
            <a:extLst>
              <a:ext uri="{FF2B5EF4-FFF2-40B4-BE49-F238E27FC236}">
                <a16:creationId xmlns:a16="http://schemas.microsoft.com/office/drawing/2014/main" id="{9926D7FD-4A1E-844C-A84A-7303536DC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053" y="471282"/>
            <a:ext cx="10305794" cy="646282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D844D363-9708-DB49-8078-BC810A042478}"/>
              </a:ext>
            </a:extLst>
          </p:cNvPr>
          <p:cNvCxnSpPr/>
          <p:nvPr userDrawn="1"/>
        </p:nvCxnSpPr>
        <p:spPr>
          <a:xfrm>
            <a:off x="593124" y="1080588"/>
            <a:ext cx="4868562" cy="0"/>
          </a:xfrm>
          <a:prstGeom prst="line">
            <a:avLst/>
          </a:prstGeom>
          <a:ln w="38100">
            <a:solidFill>
              <a:srgbClr val="4187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57C9A95-4F59-9247-9F4D-98147E2B211D}"/>
              </a:ext>
            </a:extLst>
          </p:cNvPr>
          <p:cNvSpPr/>
          <p:nvPr userDrawn="1"/>
        </p:nvSpPr>
        <p:spPr>
          <a:xfrm>
            <a:off x="0" y="-4550"/>
            <a:ext cx="457200" cy="686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dirty="0"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3BC30B-EE5C-E744-ABCB-BA159FFE65A3}"/>
              </a:ext>
            </a:extLst>
          </p:cNvPr>
          <p:cNvSpPr/>
          <p:nvPr userDrawn="1"/>
        </p:nvSpPr>
        <p:spPr>
          <a:xfrm>
            <a:off x="11454064" y="6485148"/>
            <a:ext cx="737936" cy="3728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fr-FR" sz="1400" dirty="0">
              <a:solidFill>
                <a:srgbClr val="002B52"/>
              </a:solidFill>
            </a:endParaRPr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D67E7783-8B92-594C-86F5-25F48D2468F6}"/>
              </a:ext>
            </a:extLst>
          </p:cNvPr>
          <p:cNvGrpSpPr/>
          <p:nvPr/>
        </p:nvGrpSpPr>
        <p:grpSpPr>
          <a:xfrm>
            <a:off x="10951301" y="-4550"/>
            <a:ext cx="880846" cy="1006867"/>
            <a:chOff x="10951301" y="-4550"/>
            <a:chExt cx="880846" cy="1006867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AFEEB62-1938-4342-AC4D-8A5CE62188FE}"/>
                </a:ext>
              </a:extLst>
            </p:cNvPr>
            <p:cNvSpPr/>
            <p:nvPr/>
          </p:nvSpPr>
          <p:spPr>
            <a:xfrm>
              <a:off x="10951301" y="-4550"/>
              <a:ext cx="880846" cy="10068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15" name="Graphique 14">
              <a:extLst>
                <a:ext uri="{FF2B5EF4-FFF2-40B4-BE49-F238E27FC236}">
                  <a16:creationId xmlns:a16="http://schemas.microsoft.com/office/drawing/2014/main" id="{293307E6-E464-9445-8A61-F84B4C579EC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040756" y="60577"/>
              <a:ext cx="701937" cy="876613"/>
            </a:xfrm>
            <a:prstGeom prst="rect">
              <a:avLst/>
            </a:prstGeom>
          </p:spPr>
        </p:pic>
      </p:grpSp>
      <p:sp>
        <p:nvSpPr>
          <p:cNvPr id="21" name="Espace réservé du numéro de diapositive 3">
            <a:extLst>
              <a:ext uri="{FF2B5EF4-FFF2-40B4-BE49-F238E27FC236}">
                <a16:creationId xmlns:a16="http://schemas.microsoft.com/office/drawing/2014/main" id="{846CD438-9984-474A-8FB2-CE93E90C11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  <a:prstGeom prst="rect">
            <a:avLst/>
          </a:prstGeom>
        </p:spPr>
        <p:txBody>
          <a:bodyPr lIns="0" tIns="0" rIns="0"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‹N°›</a:t>
            </a:fld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82945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9D1C9F-709F-AB4F-8371-7E6873A23B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90074" y="1305860"/>
            <a:ext cx="5181600" cy="2765885"/>
          </a:xfrm>
        </p:spPr>
        <p:txBody>
          <a:bodyPr>
            <a:spAutoFit/>
          </a:bodyPr>
          <a:lstStyle>
            <a:lvl2pPr>
              <a:defRPr>
                <a:solidFill>
                  <a:srgbClr val="002B52"/>
                </a:solidFill>
              </a:defRPr>
            </a:lvl2pPr>
            <a:lvl3pPr>
              <a:defRPr>
                <a:solidFill>
                  <a:srgbClr val="002B52"/>
                </a:solidFill>
              </a:defRPr>
            </a:lvl3pPr>
            <a:lvl4pPr>
              <a:defRPr>
                <a:solidFill>
                  <a:srgbClr val="002B52"/>
                </a:solidFill>
              </a:defRPr>
            </a:lvl4pPr>
            <a:lvl5pPr>
              <a:defRPr>
                <a:solidFill>
                  <a:srgbClr val="002B52"/>
                </a:solidFill>
              </a:defRPr>
            </a:lvl5pPr>
            <a:lvl7pPr>
              <a:defRPr>
                <a:solidFill>
                  <a:srgbClr val="002B52"/>
                </a:solidFill>
              </a:defRPr>
            </a:lvl7pPr>
            <a:lvl8pPr>
              <a:defRPr>
                <a:solidFill>
                  <a:srgbClr val="002B52"/>
                </a:solidFill>
              </a:defRPr>
            </a:lvl8pPr>
            <a:lvl9pPr>
              <a:defRPr>
                <a:solidFill>
                  <a:srgbClr val="002B52"/>
                </a:solidFill>
              </a:defRPr>
            </a:lvl9pPr>
          </a:lstStyle>
          <a:p>
            <a:pPr lvl="0"/>
            <a:r>
              <a:rPr lang="fr-FR" dirty="0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2466CC5-EF4A-C64F-B54A-1578FBBE1C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43325" y="1305861"/>
            <a:ext cx="5181600" cy="2765885"/>
          </a:xfrm>
        </p:spPr>
        <p:txBody>
          <a:bodyPr>
            <a:spAutoFit/>
          </a:bodyPr>
          <a:lstStyle>
            <a:lvl1pPr marL="457200" indent="-457200">
              <a:buFont typeface="Wingdings" pitchFamily="2" charset="2"/>
              <a:buChar char="§"/>
              <a:defRPr/>
            </a:lvl1pPr>
            <a:lvl2pPr>
              <a:defRPr>
                <a:solidFill>
                  <a:srgbClr val="002B52"/>
                </a:solidFill>
              </a:defRPr>
            </a:lvl2pPr>
            <a:lvl3pPr>
              <a:defRPr>
                <a:solidFill>
                  <a:srgbClr val="002B52"/>
                </a:solidFill>
              </a:defRPr>
            </a:lvl3pPr>
            <a:lvl4pPr>
              <a:defRPr>
                <a:solidFill>
                  <a:srgbClr val="002B52"/>
                </a:solidFill>
              </a:defRPr>
            </a:lvl4pPr>
            <a:lvl5pPr>
              <a:defRPr>
                <a:solidFill>
                  <a:srgbClr val="002B52"/>
                </a:solidFill>
              </a:defRPr>
            </a:lvl5pPr>
            <a:lvl6pPr>
              <a:defRPr>
                <a:solidFill>
                  <a:srgbClr val="002B52"/>
                </a:solidFill>
              </a:defRPr>
            </a:lvl6pPr>
            <a:lvl7pPr>
              <a:defRPr>
                <a:solidFill>
                  <a:srgbClr val="002B52"/>
                </a:solidFill>
              </a:defRPr>
            </a:lvl7pPr>
            <a:lvl8pPr>
              <a:defRPr>
                <a:solidFill>
                  <a:srgbClr val="002B52"/>
                </a:solidFill>
              </a:defRPr>
            </a:lvl8pPr>
            <a:lvl9pPr>
              <a:defRPr>
                <a:solidFill>
                  <a:srgbClr val="002B52"/>
                </a:solidFill>
              </a:defRPr>
            </a:lvl9pPr>
          </a:lstStyle>
          <a:p>
            <a:pPr lvl="0"/>
            <a:r>
              <a:rPr lang="fr-FR" dirty="0"/>
              <a:t>Modifier les styles du texte du masque
Deuxième niveau
Troisième niveau
Quatrième niveau
Cinquième niveau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F5FFFCA-AD43-5F4B-8579-2E0A67B67B78}"/>
              </a:ext>
            </a:extLst>
          </p:cNvPr>
          <p:cNvSpPr/>
          <p:nvPr userDrawn="1"/>
        </p:nvSpPr>
        <p:spPr>
          <a:xfrm>
            <a:off x="11454064" y="6485148"/>
            <a:ext cx="737936" cy="3728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fr-FR" sz="1400" dirty="0">
              <a:solidFill>
                <a:srgbClr val="002B52"/>
              </a:solidFill>
            </a:endParaRPr>
          </a:p>
        </p:txBody>
      </p:sp>
      <p:sp>
        <p:nvSpPr>
          <p:cNvPr id="13" name="Titre 1">
            <a:extLst>
              <a:ext uri="{FF2B5EF4-FFF2-40B4-BE49-F238E27FC236}">
                <a16:creationId xmlns:a16="http://schemas.microsoft.com/office/drawing/2014/main" id="{E3116D0E-9D36-6144-8841-8E2BC43E0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053" y="471282"/>
            <a:ext cx="10305794" cy="646282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61BE9975-63B7-FD40-BAD1-5753B993951F}"/>
              </a:ext>
            </a:extLst>
          </p:cNvPr>
          <p:cNvCxnSpPr/>
          <p:nvPr userDrawn="1"/>
        </p:nvCxnSpPr>
        <p:spPr>
          <a:xfrm>
            <a:off x="593124" y="1080588"/>
            <a:ext cx="4868562" cy="0"/>
          </a:xfrm>
          <a:prstGeom prst="line">
            <a:avLst/>
          </a:prstGeom>
          <a:ln w="38100">
            <a:solidFill>
              <a:srgbClr val="4187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F8D73858-971C-0C46-B012-76DDFC030F3F}"/>
              </a:ext>
            </a:extLst>
          </p:cNvPr>
          <p:cNvSpPr/>
          <p:nvPr userDrawn="1"/>
        </p:nvSpPr>
        <p:spPr>
          <a:xfrm>
            <a:off x="0" y="-4550"/>
            <a:ext cx="457200" cy="686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dirty="0">
              <a:noFill/>
            </a:endParaRPr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ACDCAC66-28E4-7C4A-AAC3-A68F1A41C704}"/>
              </a:ext>
            </a:extLst>
          </p:cNvPr>
          <p:cNvGrpSpPr/>
          <p:nvPr/>
        </p:nvGrpSpPr>
        <p:grpSpPr>
          <a:xfrm>
            <a:off x="10951301" y="-4550"/>
            <a:ext cx="880846" cy="1006867"/>
            <a:chOff x="10951301" y="-4550"/>
            <a:chExt cx="880846" cy="1006867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3F786FA-18F0-5A42-AB4B-AA1021F110B5}"/>
                </a:ext>
              </a:extLst>
            </p:cNvPr>
            <p:cNvSpPr/>
            <p:nvPr/>
          </p:nvSpPr>
          <p:spPr>
            <a:xfrm>
              <a:off x="10951301" y="-4550"/>
              <a:ext cx="880846" cy="10068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18" name="Graphique 17">
              <a:extLst>
                <a:ext uri="{FF2B5EF4-FFF2-40B4-BE49-F238E27FC236}">
                  <a16:creationId xmlns:a16="http://schemas.microsoft.com/office/drawing/2014/main" id="{BA2A4E3D-4996-EB4E-A74A-CF4F4F1C5A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040756" y="60577"/>
              <a:ext cx="701937" cy="876613"/>
            </a:xfrm>
            <a:prstGeom prst="rect">
              <a:avLst/>
            </a:prstGeom>
          </p:spPr>
        </p:pic>
      </p:grpSp>
      <p:sp>
        <p:nvSpPr>
          <p:cNvPr id="23" name="Espace réservé du numéro de diapositive 3">
            <a:extLst>
              <a:ext uri="{FF2B5EF4-FFF2-40B4-BE49-F238E27FC236}">
                <a16:creationId xmlns:a16="http://schemas.microsoft.com/office/drawing/2014/main" id="{74F027F9-183B-F545-9D30-00C00B7019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  <a:prstGeom prst="rect">
            <a:avLst/>
          </a:prstGeom>
        </p:spPr>
        <p:txBody>
          <a:bodyPr lIns="0" tIns="0" rIns="0"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‹N°›</a:t>
            </a:fld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72381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ntenu e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9D810A-2B15-2A42-8AE1-F8B5987C2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B804EF-E6F4-684B-AD17-B94EB1818BE7}"/>
              </a:ext>
            </a:extLst>
          </p:cNvPr>
          <p:cNvSpPr/>
          <p:nvPr userDrawn="1"/>
        </p:nvSpPr>
        <p:spPr>
          <a:xfrm>
            <a:off x="11454064" y="6485148"/>
            <a:ext cx="737936" cy="3728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fr-FR" sz="1400" dirty="0">
              <a:solidFill>
                <a:srgbClr val="002B52"/>
              </a:solidFill>
            </a:endParaRP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258A6E6B-9862-FA43-A25D-323C9B558675}"/>
              </a:ext>
            </a:extLst>
          </p:cNvPr>
          <p:cNvCxnSpPr/>
          <p:nvPr userDrawn="1"/>
        </p:nvCxnSpPr>
        <p:spPr>
          <a:xfrm>
            <a:off x="593124" y="1080588"/>
            <a:ext cx="4868562" cy="0"/>
          </a:xfrm>
          <a:prstGeom prst="line">
            <a:avLst/>
          </a:prstGeom>
          <a:ln w="38100">
            <a:solidFill>
              <a:srgbClr val="4187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0702C156-9EE4-D046-99BF-C7936C440318}"/>
              </a:ext>
            </a:extLst>
          </p:cNvPr>
          <p:cNvSpPr/>
          <p:nvPr userDrawn="1"/>
        </p:nvSpPr>
        <p:spPr>
          <a:xfrm>
            <a:off x="0" y="-4550"/>
            <a:ext cx="457200" cy="686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dirty="0">
              <a:noFill/>
            </a:endParaRPr>
          </a:p>
        </p:txBody>
      </p:sp>
      <p:sp>
        <p:nvSpPr>
          <p:cNvPr id="10" name="Espace réservé pour une image  2">
            <a:extLst>
              <a:ext uri="{FF2B5EF4-FFF2-40B4-BE49-F238E27FC236}">
                <a16:creationId xmlns:a16="http://schemas.microsoft.com/office/drawing/2014/main" id="{50E29C9F-9167-B04D-9CA8-DBCF08AC91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61686" y="1305860"/>
            <a:ext cx="5992378" cy="5066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2" name="Espace réservé du contenu 2">
            <a:extLst>
              <a:ext uri="{FF2B5EF4-FFF2-40B4-BE49-F238E27FC236}">
                <a16:creationId xmlns:a16="http://schemas.microsoft.com/office/drawing/2014/main" id="{8EAC13A2-9F0B-F84F-8621-85F12C17452C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790074" y="1305860"/>
            <a:ext cx="4364238" cy="2765885"/>
          </a:xfrm>
        </p:spPr>
        <p:txBody>
          <a:bodyPr>
            <a:spAutoFit/>
          </a:bodyPr>
          <a:lstStyle>
            <a:lvl2pPr>
              <a:defRPr>
                <a:solidFill>
                  <a:srgbClr val="002B52"/>
                </a:solidFill>
              </a:defRPr>
            </a:lvl2pPr>
            <a:lvl3pPr>
              <a:defRPr>
                <a:solidFill>
                  <a:srgbClr val="002B52"/>
                </a:solidFill>
              </a:defRPr>
            </a:lvl3pPr>
            <a:lvl4pPr>
              <a:defRPr>
                <a:solidFill>
                  <a:srgbClr val="002B52"/>
                </a:solidFill>
              </a:defRPr>
            </a:lvl4pPr>
            <a:lvl5pPr>
              <a:defRPr>
                <a:solidFill>
                  <a:srgbClr val="002B52"/>
                </a:solidFill>
              </a:defRPr>
            </a:lvl5pPr>
            <a:lvl6pPr>
              <a:defRPr>
                <a:solidFill>
                  <a:srgbClr val="002B52"/>
                </a:solidFill>
              </a:defRPr>
            </a:lvl6pPr>
            <a:lvl7pPr>
              <a:defRPr>
                <a:solidFill>
                  <a:srgbClr val="002B52"/>
                </a:solidFill>
              </a:defRPr>
            </a:lvl7pPr>
            <a:lvl8pPr>
              <a:defRPr>
                <a:solidFill>
                  <a:srgbClr val="002B52"/>
                </a:solidFill>
              </a:defRPr>
            </a:lvl8pPr>
            <a:lvl9pPr>
              <a:defRPr>
                <a:solidFill>
                  <a:srgbClr val="002B52"/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fr-FR" dirty="0"/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DBA41840-7663-A24F-BB8A-760EBCDF9B56}"/>
              </a:ext>
            </a:extLst>
          </p:cNvPr>
          <p:cNvGrpSpPr/>
          <p:nvPr/>
        </p:nvGrpSpPr>
        <p:grpSpPr>
          <a:xfrm>
            <a:off x="10951301" y="-4550"/>
            <a:ext cx="880846" cy="1006867"/>
            <a:chOff x="10951301" y="-4550"/>
            <a:chExt cx="880846" cy="1006867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3D3E74F-4B3E-F747-A746-508457C29F4E}"/>
                </a:ext>
              </a:extLst>
            </p:cNvPr>
            <p:cNvSpPr/>
            <p:nvPr/>
          </p:nvSpPr>
          <p:spPr>
            <a:xfrm>
              <a:off x="10951301" y="-4550"/>
              <a:ext cx="880846" cy="10068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15" name="Graphique 14">
              <a:extLst>
                <a:ext uri="{FF2B5EF4-FFF2-40B4-BE49-F238E27FC236}">
                  <a16:creationId xmlns:a16="http://schemas.microsoft.com/office/drawing/2014/main" id="{71D2D9C2-ABF4-D44E-977A-2F456E8601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040756" y="60577"/>
              <a:ext cx="701937" cy="876613"/>
            </a:xfrm>
            <a:prstGeom prst="rect">
              <a:avLst/>
            </a:prstGeom>
          </p:spPr>
        </p:pic>
      </p:grpSp>
      <p:sp>
        <p:nvSpPr>
          <p:cNvPr id="18" name="Espace réservé du numéro de diapositive 3">
            <a:extLst>
              <a:ext uri="{FF2B5EF4-FFF2-40B4-BE49-F238E27FC236}">
                <a16:creationId xmlns:a16="http://schemas.microsoft.com/office/drawing/2014/main" id="{C04196C2-2823-4F4F-BCC3-226A18647B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  <a:prstGeom prst="rect">
            <a:avLst/>
          </a:prstGeom>
        </p:spPr>
        <p:txBody>
          <a:bodyPr lIns="0" tIns="0" rIns="0"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‹N°›</a:t>
            </a:fld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48330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ran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re 1">
            <a:extLst>
              <a:ext uri="{FF2B5EF4-FFF2-40B4-BE49-F238E27FC236}">
                <a16:creationId xmlns:a16="http://schemas.microsoft.com/office/drawing/2014/main" id="{9926D7FD-4A1E-844C-A84A-7303536DC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066" y="2879508"/>
            <a:ext cx="10611556" cy="646282"/>
          </a:xfrm>
        </p:spPr>
        <p:txBody>
          <a:bodyPr/>
          <a:lstStyle>
            <a:lvl1pPr algn="ctr">
              <a:defRPr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D844D363-9708-DB49-8078-BC810A042478}"/>
              </a:ext>
            </a:extLst>
          </p:cNvPr>
          <p:cNvCxnSpPr/>
          <p:nvPr userDrawn="1"/>
        </p:nvCxnSpPr>
        <p:spPr>
          <a:xfrm>
            <a:off x="3605831" y="3647839"/>
            <a:ext cx="4868562" cy="0"/>
          </a:xfrm>
          <a:prstGeom prst="line">
            <a:avLst/>
          </a:prstGeom>
          <a:ln w="38100">
            <a:solidFill>
              <a:srgbClr val="4187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57C9A95-4F59-9247-9F4D-98147E2B211D}"/>
              </a:ext>
            </a:extLst>
          </p:cNvPr>
          <p:cNvSpPr/>
          <p:nvPr userDrawn="1"/>
        </p:nvSpPr>
        <p:spPr>
          <a:xfrm>
            <a:off x="0" y="-4550"/>
            <a:ext cx="457200" cy="686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dirty="0"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3BC30B-EE5C-E744-ABCB-BA159FFE65A3}"/>
              </a:ext>
            </a:extLst>
          </p:cNvPr>
          <p:cNvSpPr/>
          <p:nvPr userDrawn="1"/>
        </p:nvSpPr>
        <p:spPr>
          <a:xfrm>
            <a:off x="11454064" y="6485148"/>
            <a:ext cx="737936" cy="3728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fr-FR" sz="1400" dirty="0">
              <a:solidFill>
                <a:srgbClr val="002B52"/>
              </a:solidFill>
            </a:endParaRPr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41ED92C3-3628-334E-8356-4B4A3E113F3A}"/>
              </a:ext>
            </a:extLst>
          </p:cNvPr>
          <p:cNvGrpSpPr/>
          <p:nvPr/>
        </p:nvGrpSpPr>
        <p:grpSpPr>
          <a:xfrm>
            <a:off x="10951301" y="-4550"/>
            <a:ext cx="880846" cy="1006867"/>
            <a:chOff x="10951301" y="-4550"/>
            <a:chExt cx="880846" cy="1006867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91AA853-B517-4943-A376-F7F7647C9833}"/>
                </a:ext>
              </a:extLst>
            </p:cNvPr>
            <p:cNvSpPr/>
            <p:nvPr/>
          </p:nvSpPr>
          <p:spPr>
            <a:xfrm>
              <a:off x="10951301" y="-4550"/>
              <a:ext cx="880846" cy="10068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14" name="Graphique 13">
              <a:extLst>
                <a:ext uri="{FF2B5EF4-FFF2-40B4-BE49-F238E27FC236}">
                  <a16:creationId xmlns:a16="http://schemas.microsoft.com/office/drawing/2014/main" id="{A8A5B600-5BAB-B24A-994A-090350E009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040756" y="60577"/>
              <a:ext cx="701937" cy="876613"/>
            </a:xfrm>
            <a:prstGeom prst="rect">
              <a:avLst/>
            </a:prstGeom>
          </p:spPr>
        </p:pic>
      </p:grpSp>
      <p:sp>
        <p:nvSpPr>
          <p:cNvPr id="16" name="Espace réservé du numéro de diapositive 3">
            <a:extLst>
              <a:ext uri="{FF2B5EF4-FFF2-40B4-BE49-F238E27FC236}">
                <a16:creationId xmlns:a16="http://schemas.microsoft.com/office/drawing/2014/main" id="{9DED07DF-867F-1647-9327-D70EEF563D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  <a:prstGeom prst="rect">
            <a:avLst/>
          </a:prstGeom>
        </p:spPr>
        <p:txBody>
          <a:bodyPr lIns="0" tIns="0" rIns="0"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‹N°›</a:t>
            </a:fld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7432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06B2D5E-837B-D440-B465-0E1B8E5302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fr-FR" dirty="0"/>
              <a:t>Modifier les styles du texte du masque</a:t>
            </a:r>
          </a:p>
          <a:p>
            <a:pPr lvl="1"/>
            <a:r>
              <a:rPr lang="fr-FR" dirty="0">
                <a:solidFill>
                  <a:srgbClr val="002B52"/>
                </a:solidFill>
              </a:rPr>
              <a:t>premier niveau</a:t>
            </a:r>
          </a:p>
          <a:p>
            <a:pPr lvl="2"/>
            <a:r>
              <a:rPr lang="fr-FR" dirty="0">
                <a:solidFill>
                  <a:srgbClr val="002B52"/>
                </a:solidFill>
              </a:rPr>
              <a:t>deuxième niveau</a:t>
            </a:r>
          </a:p>
          <a:p>
            <a:pPr lvl="3"/>
            <a:r>
              <a:rPr lang="fr-FR" dirty="0">
                <a:solidFill>
                  <a:srgbClr val="002B52"/>
                </a:solidFill>
              </a:rPr>
              <a:t>troisième niveau</a:t>
            </a:r>
          </a:p>
          <a:p>
            <a:pPr lvl="4"/>
            <a:r>
              <a:rPr lang="fr-FR" dirty="0">
                <a:solidFill>
                  <a:srgbClr val="002B52"/>
                </a:solidFill>
              </a:rPr>
              <a:t>quatrième niveau</a:t>
            </a:r>
          </a:p>
          <a:p>
            <a:pPr lvl="5"/>
            <a:r>
              <a:rPr lang="fr-FR" dirty="0">
                <a:solidFill>
                  <a:srgbClr val="002B52"/>
                </a:solidFill>
              </a:rPr>
              <a:t>cinquième niveau</a:t>
            </a:r>
          </a:p>
        </p:txBody>
      </p:sp>
      <p:sp>
        <p:nvSpPr>
          <p:cNvPr id="20" name="Espace réservé du titre 19">
            <a:extLst>
              <a:ext uri="{FF2B5EF4-FFF2-40B4-BE49-F238E27FC236}">
                <a16:creationId xmlns:a16="http://schemas.microsoft.com/office/drawing/2014/main" id="{5CDB54DF-22EE-2A43-96EF-6D8C692B3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053" y="471282"/>
            <a:ext cx="10305794" cy="6462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151919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3" r:id="rId3"/>
    <p:sldLayoutId id="2147483650" r:id="rId4"/>
    <p:sldLayoutId id="2147483652" r:id="rId5"/>
    <p:sldLayoutId id="2147483660" r:id="rId6"/>
    <p:sldLayoutId id="2147483662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fr-FR" sz="3600" kern="1200" dirty="0" smtClean="0">
          <a:solidFill>
            <a:srgbClr val="002B52"/>
          </a:solidFill>
          <a:latin typeface="+mn-lt"/>
          <a:ea typeface="+mn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400" kern="1200">
          <a:solidFill>
            <a:srgbClr val="002B52"/>
          </a:solidFill>
          <a:latin typeface="+mn-lt"/>
          <a:ea typeface="+mn-ea"/>
          <a:cs typeface="+mn-cs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B5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D09E5CAE-3F9C-6B4F-A4FE-EB036BEA40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Johan chevalier - juin 2020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11811A71-808C-2241-AE31-73B5AC3F73C4}"/>
              </a:ext>
            </a:extLst>
          </p:cNvPr>
          <p:cNvSpPr txBox="1">
            <a:spLocks/>
          </p:cNvSpPr>
          <p:nvPr/>
        </p:nvSpPr>
        <p:spPr>
          <a:xfrm>
            <a:off x="4783840" y="2430598"/>
            <a:ext cx="7408160" cy="11243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4800" kern="1200" cap="small" dirty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fr-FR" sz="3200" dirty="0"/>
              <a:t>Les ateliers du CApP</a:t>
            </a:r>
          </a:p>
        </p:txBody>
      </p:sp>
      <p:pic>
        <p:nvPicPr>
          <p:cNvPr id="8" name="Image 7" descr="Une image contenant dessin, lumière&#10;&#10;Description générée automatiquement">
            <a:extLst>
              <a:ext uri="{FF2B5EF4-FFF2-40B4-BE49-F238E27FC236}">
                <a16:creationId xmlns:a16="http://schemas.microsoft.com/office/drawing/2014/main" id="{64FB8DE3-497A-A944-A946-C30D507A63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0985" y="1113237"/>
            <a:ext cx="3892062" cy="1504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605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9D2791-7A94-8A44-ACC9-880C2C406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 vous de jouer !</a:t>
            </a:r>
          </a:p>
        </p:txBody>
      </p:sp>
      <p:sp>
        <p:nvSpPr>
          <p:cNvPr id="10" name="Espace réservé du numéro de diapositive 3">
            <a:extLst>
              <a:ext uri="{FF2B5EF4-FFF2-40B4-BE49-F238E27FC236}">
                <a16:creationId xmlns:a16="http://schemas.microsoft.com/office/drawing/2014/main" id="{ED402C76-4C92-8845-9CED-0CA655FA41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</p:spPr>
        <p:txBody>
          <a:bodyPr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10</a:t>
            </a:fld>
            <a:r>
              <a:rPr lang="fr-FR" dirty="0"/>
              <a:t>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EBD442E-F512-3B43-9D12-4587B94F0902}"/>
              </a:ext>
            </a:extLst>
          </p:cNvPr>
          <p:cNvSpPr txBox="1"/>
          <p:nvPr/>
        </p:nvSpPr>
        <p:spPr>
          <a:xfrm>
            <a:off x="4146729" y="3838354"/>
            <a:ext cx="3944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2B52"/>
                </a:solidFill>
              </a:rPr>
              <a:t>www.wooclap.com/TEMWOO</a:t>
            </a:r>
          </a:p>
        </p:txBody>
      </p:sp>
    </p:spTree>
    <p:extLst>
      <p:ext uri="{BB962C8B-B14F-4D97-AF65-F5344CB8AC3E}">
        <p14:creationId xmlns:p14="http://schemas.microsoft.com/office/powerpoint/2010/main" val="1549166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9D2791-7A94-8A44-ACC9-880C2C406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 vos questions</a:t>
            </a:r>
          </a:p>
        </p:txBody>
      </p:sp>
      <p:sp>
        <p:nvSpPr>
          <p:cNvPr id="10" name="Espace réservé du numéro de diapositive 3">
            <a:extLst>
              <a:ext uri="{FF2B5EF4-FFF2-40B4-BE49-F238E27FC236}">
                <a16:creationId xmlns:a16="http://schemas.microsoft.com/office/drawing/2014/main" id="{ED402C76-4C92-8845-9CED-0CA655FA41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</p:spPr>
        <p:txBody>
          <a:bodyPr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11</a:t>
            </a:fld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818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125DB1-BAC8-1142-9C9C-4F4D17066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67CAB6B-5AF5-7D47-BB22-6116D608DBD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1779371"/>
            <a:ext cx="5461686" cy="1323439"/>
          </a:xfrm>
        </p:spPr>
        <p:txBody>
          <a:bodyPr/>
          <a:lstStyle/>
          <a:p>
            <a:r>
              <a:rPr lang="fr-FR" dirty="0"/>
              <a:t>Objectifs pédagogiques</a:t>
            </a:r>
          </a:p>
          <a:p>
            <a:r>
              <a:rPr lang="fr-FR" dirty="0"/>
              <a:t>Présentation de Wooclap</a:t>
            </a:r>
          </a:p>
          <a:p>
            <a:r>
              <a:rPr lang="fr-FR" dirty="0"/>
              <a:t>Prise en main</a:t>
            </a:r>
          </a:p>
          <a:p>
            <a:r>
              <a:rPr lang="fr-FR" dirty="0"/>
              <a:t>Tableau récapitulatif</a:t>
            </a:r>
          </a:p>
        </p:txBody>
      </p:sp>
      <p:sp>
        <p:nvSpPr>
          <p:cNvPr id="9" name="Espace réservé du numéro de diapositive 3">
            <a:extLst>
              <a:ext uri="{FF2B5EF4-FFF2-40B4-BE49-F238E27FC236}">
                <a16:creationId xmlns:a16="http://schemas.microsoft.com/office/drawing/2014/main" id="{956454BC-8CC5-BB44-BC41-AE14AF3239A3}"/>
              </a:ext>
            </a:extLst>
          </p:cNvPr>
          <p:cNvSpPr txBox="1">
            <a:spLocks/>
          </p:cNvSpPr>
          <p:nvPr/>
        </p:nvSpPr>
        <p:spPr>
          <a:xfrm>
            <a:off x="11750240" y="6485148"/>
            <a:ext cx="456140" cy="365125"/>
          </a:xfrm>
          <a:prstGeom prst="rect">
            <a:avLst/>
          </a:prstGeom>
        </p:spPr>
        <p:txBody>
          <a:bodyPr vert="horz" lIns="36000" tIns="45720" rIns="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lang="fr-FR" sz="1400" b="1" kern="1200" smtClean="0">
                <a:solidFill>
                  <a:srgbClr val="002B5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dirty="0"/>
              <a:t>/11</a:t>
            </a:r>
          </a:p>
        </p:txBody>
      </p:sp>
      <p:sp>
        <p:nvSpPr>
          <p:cNvPr id="11" name="Espace réservé du numéro de diapositive 3">
            <a:extLst>
              <a:ext uri="{FF2B5EF4-FFF2-40B4-BE49-F238E27FC236}">
                <a16:creationId xmlns:a16="http://schemas.microsoft.com/office/drawing/2014/main" id="{22B42298-E25F-DF45-87E3-BDA97FEF6B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</p:spPr>
        <p:txBody>
          <a:bodyPr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2</a:t>
            </a:fld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6660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125DB1-BAC8-1142-9C9C-4F4D17066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Objectifs pédagogiques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67CAB6B-5AF5-7D47-BB22-6116D608DBD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1779372"/>
            <a:ext cx="5461686" cy="1323439"/>
          </a:xfrm>
        </p:spPr>
        <p:txBody>
          <a:bodyPr/>
          <a:lstStyle/>
          <a:p>
            <a:r>
              <a:rPr lang="fr-FR" b="1" dirty="0"/>
              <a:t>Objectifs pédagogiques</a:t>
            </a:r>
          </a:p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Présentation de Wooclap </a:t>
            </a:r>
          </a:p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Prise en main</a:t>
            </a:r>
          </a:p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Tableau récapitulatif</a:t>
            </a:r>
          </a:p>
        </p:txBody>
      </p:sp>
      <p:sp>
        <p:nvSpPr>
          <p:cNvPr id="9" name="Espace réservé du numéro de diapositive 3">
            <a:extLst>
              <a:ext uri="{FF2B5EF4-FFF2-40B4-BE49-F238E27FC236}">
                <a16:creationId xmlns:a16="http://schemas.microsoft.com/office/drawing/2014/main" id="{5A237455-6227-DD4B-9E99-02BDCA2C6B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</p:spPr>
        <p:txBody>
          <a:bodyPr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3</a:t>
            </a:fld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41577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98DF6D43-C256-1C43-9647-095EE02FD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2212"/>
            <a:ext cx="10515600" cy="2006787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À la fin de cette formation, vous serez en capacité de :</a:t>
            </a:r>
          </a:p>
          <a:p>
            <a:r>
              <a:rPr lang="fr-FR" dirty="0"/>
              <a:t>Comprendre à quoi sert Wooclap</a:t>
            </a:r>
          </a:p>
          <a:p>
            <a:r>
              <a:rPr lang="fr-FR" dirty="0"/>
              <a:t>Utiliser (partiellement) l’outil </a:t>
            </a:r>
          </a:p>
          <a:p>
            <a:r>
              <a:rPr lang="fr-FR" dirty="0"/>
              <a:t>Identifier les avantages et les éléments à prendre en compte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1312A947-E036-0843-9F61-9F382FBB8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Objectifs pédagogiques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E1F09E6-0B96-9748-9E39-0B108F022A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4</a:t>
            </a:fld>
            <a:r>
              <a:rPr lang="fr-FR"/>
              <a:t> </a:t>
            </a:r>
            <a:endParaRPr lang="fr-F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F687E8-ACA8-2147-B68A-66C112BA95F0}"/>
              </a:ext>
            </a:extLst>
          </p:cNvPr>
          <p:cNvSpPr/>
          <p:nvPr/>
        </p:nvSpPr>
        <p:spPr>
          <a:xfrm>
            <a:off x="0" y="2930769"/>
            <a:ext cx="457200" cy="18677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08000" rtlCol="0" anchor="ctr">
            <a:noAutofit/>
          </a:bodyPr>
          <a:lstStyle/>
          <a:p>
            <a:pPr algn="r"/>
            <a:r>
              <a:rPr lang="fr-FR" b="1" dirty="0">
                <a:solidFill>
                  <a:srgbClr val="002B52"/>
                </a:solidFill>
              </a:rPr>
              <a:t>1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2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3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4</a:t>
            </a:r>
          </a:p>
          <a:p>
            <a:endParaRPr lang="fr-FR" dirty="0">
              <a:solidFill>
                <a:srgbClr val="002B52"/>
              </a:solidFill>
            </a:endParaRPr>
          </a:p>
          <a:p>
            <a:endParaRPr lang="fr-FR" dirty="0">
              <a:solidFill>
                <a:srgbClr val="002B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065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125DB1-BAC8-1142-9C9C-4F4D17066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Présentation de Wooclap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67CAB6B-5AF5-7D47-BB22-6116D608DBD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1779372"/>
            <a:ext cx="5461686" cy="1323439"/>
          </a:xfrm>
        </p:spPr>
        <p:txBody>
          <a:bodyPr/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Objectifs pédagogiques</a:t>
            </a:r>
          </a:p>
          <a:p>
            <a:r>
              <a:rPr lang="fr-FR" b="1" dirty="0"/>
              <a:t>Présentation de Wooclap </a:t>
            </a:r>
          </a:p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Prise en main</a:t>
            </a:r>
          </a:p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Tableau récapitulatif</a:t>
            </a:r>
          </a:p>
        </p:txBody>
      </p:sp>
      <p:sp>
        <p:nvSpPr>
          <p:cNvPr id="9" name="Espace réservé du numéro de diapositive 3">
            <a:extLst>
              <a:ext uri="{FF2B5EF4-FFF2-40B4-BE49-F238E27FC236}">
                <a16:creationId xmlns:a16="http://schemas.microsoft.com/office/drawing/2014/main" id="{5A237455-6227-DD4B-9E99-02BDCA2C6B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</p:spPr>
        <p:txBody>
          <a:bodyPr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5</a:t>
            </a:fld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92079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6BEF8F-44D6-6247-986D-473DE43D1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Présentation de Wooclap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5C417FE-7AF2-2C48-A9D3-8F034C24827C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790074" y="1685300"/>
            <a:ext cx="5305926" cy="2038507"/>
          </a:xfrm>
        </p:spPr>
        <p:txBody>
          <a:bodyPr/>
          <a:lstStyle/>
          <a:p>
            <a:r>
              <a:rPr lang="fr-FR" sz="2600" dirty="0"/>
              <a:t>Logiciel web</a:t>
            </a:r>
          </a:p>
          <a:p>
            <a:pPr lvl="1"/>
            <a:r>
              <a:rPr lang="fr-FR" sz="2400" dirty="0"/>
              <a:t>Dynamiser vos interventions</a:t>
            </a:r>
          </a:p>
          <a:p>
            <a:pPr lvl="1"/>
            <a:r>
              <a:rPr lang="fr-FR" sz="2400" dirty="0"/>
              <a:t>Apporter de l’interactivité</a:t>
            </a:r>
          </a:p>
          <a:p>
            <a:pPr lvl="1"/>
            <a:r>
              <a:rPr lang="fr-FR" sz="2400" dirty="0"/>
              <a:t>Création via navigateur internet</a:t>
            </a:r>
          </a:p>
          <a:p>
            <a:pPr lvl="1"/>
            <a:endParaRPr lang="fr-FR" sz="2400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58D15E1-503E-3046-ABD7-EDE1FF9A7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6</a:t>
            </a:fld>
            <a:r>
              <a:rPr lang="fr-FR" dirty="0"/>
              <a:t>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E2BFA0-601C-454F-9962-38C0A7744F11}"/>
              </a:ext>
            </a:extLst>
          </p:cNvPr>
          <p:cNvSpPr/>
          <p:nvPr/>
        </p:nvSpPr>
        <p:spPr>
          <a:xfrm>
            <a:off x="0" y="2930769"/>
            <a:ext cx="457200" cy="18677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08000" rtlCol="0" anchor="ctr">
            <a:noAutofit/>
          </a:bodyPr>
          <a:lstStyle/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1</a:t>
            </a:r>
          </a:p>
          <a:p>
            <a:pPr algn="r"/>
            <a:r>
              <a:rPr lang="fr-FR" dirty="0">
                <a:solidFill>
                  <a:srgbClr val="002B52"/>
                </a:solidFill>
              </a:rPr>
              <a:t>2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3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4</a:t>
            </a:r>
          </a:p>
          <a:p>
            <a:endParaRPr lang="fr-FR" dirty="0">
              <a:solidFill>
                <a:srgbClr val="002B52"/>
              </a:solidFill>
            </a:endParaRPr>
          </a:p>
          <a:p>
            <a:endParaRPr lang="fr-FR" dirty="0">
              <a:solidFill>
                <a:srgbClr val="002B52"/>
              </a:solidFill>
            </a:endParaRPr>
          </a:p>
        </p:txBody>
      </p:sp>
      <p:sp>
        <p:nvSpPr>
          <p:cNvPr id="8" name="Espace réservé du contenu 3">
            <a:extLst>
              <a:ext uri="{FF2B5EF4-FFF2-40B4-BE49-F238E27FC236}">
                <a16:creationId xmlns:a16="http://schemas.microsoft.com/office/drawing/2014/main" id="{08A4AE3E-3490-8141-BD70-EDB5DBBB5198}"/>
              </a:ext>
            </a:extLst>
          </p:cNvPr>
          <p:cNvSpPr txBox="1">
            <a:spLocks/>
          </p:cNvSpPr>
          <p:nvPr/>
        </p:nvSpPr>
        <p:spPr>
          <a:xfrm>
            <a:off x="790074" y="3977546"/>
            <a:ext cx="9748972" cy="164198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2400" kern="1200">
                <a:solidFill>
                  <a:srgbClr val="002B52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2B5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2B5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2B5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2B52"/>
                </a:solidFill>
                <a:latin typeface="+mn-lt"/>
                <a:ea typeface="+mn-ea"/>
                <a:cs typeface="+mn-cs"/>
              </a:defRPr>
            </a:lvl5pPr>
            <a:lvl6pPr marL="2571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2B5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2B5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2B5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2B5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600" dirty="0"/>
              <a:t>Pour les participants</a:t>
            </a:r>
          </a:p>
          <a:p>
            <a:pPr lvl="1"/>
            <a:r>
              <a:rPr lang="fr-FR" sz="2400" dirty="0"/>
              <a:t>Accessible par ordinateurs, tablettes, smartphone, etc.</a:t>
            </a:r>
          </a:p>
          <a:p>
            <a:pPr lvl="1"/>
            <a:r>
              <a:rPr lang="fr-FR" sz="2400" dirty="0"/>
              <a:t>Requiert une connexion internet</a:t>
            </a:r>
          </a:p>
          <a:p>
            <a:pPr lvl="1"/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561124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125DB1-BAC8-1142-9C9C-4F4D17066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Présentation de Wooclap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67CAB6B-5AF5-7D47-BB22-6116D608DBD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1779372"/>
            <a:ext cx="5461686" cy="1323439"/>
          </a:xfrm>
        </p:spPr>
        <p:txBody>
          <a:bodyPr/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Objectifs pédagogiques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Présentation de Wooclap </a:t>
            </a:r>
          </a:p>
          <a:p>
            <a:r>
              <a:rPr lang="fr-FR" b="1" dirty="0"/>
              <a:t>Prise en main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Tableau récapitulatif</a:t>
            </a:r>
          </a:p>
        </p:txBody>
      </p:sp>
      <p:sp>
        <p:nvSpPr>
          <p:cNvPr id="9" name="Espace réservé du numéro de diapositive 3">
            <a:extLst>
              <a:ext uri="{FF2B5EF4-FFF2-40B4-BE49-F238E27FC236}">
                <a16:creationId xmlns:a16="http://schemas.microsoft.com/office/drawing/2014/main" id="{5A237455-6227-DD4B-9E99-02BDCA2C6B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</p:spPr>
        <p:txBody>
          <a:bodyPr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7</a:t>
            </a:fld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75017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125DB1-BAC8-1142-9C9C-4F4D17066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Présentation de Wooclap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67CAB6B-5AF5-7D47-BB22-6116D608DBD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1779372"/>
            <a:ext cx="5461686" cy="1323439"/>
          </a:xfrm>
        </p:spPr>
        <p:txBody>
          <a:bodyPr/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Objectifs pédagogiques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Présentation de Wooclap 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Prise en main</a:t>
            </a:r>
          </a:p>
          <a:p>
            <a:r>
              <a:rPr lang="fr-FR" b="1" dirty="0"/>
              <a:t>Tableau récapitulatif</a:t>
            </a:r>
          </a:p>
        </p:txBody>
      </p:sp>
      <p:sp>
        <p:nvSpPr>
          <p:cNvPr id="9" name="Espace réservé du numéro de diapositive 3">
            <a:extLst>
              <a:ext uri="{FF2B5EF4-FFF2-40B4-BE49-F238E27FC236}">
                <a16:creationId xmlns:a16="http://schemas.microsoft.com/office/drawing/2014/main" id="{5A237455-6227-DD4B-9E99-02BDCA2C6B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</p:spPr>
        <p:txBody>
          <a:bodyPr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8</a:t>
            </a:fld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2991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6BEF8F-44D6-6247-986D-473DE43D1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Tableau récapitulatif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58D15E1-503E-3046-ABD7-EDE1FF9A7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9</a:t>
            </a:fld>
            <a:r>
              <a:rPr lang="fr-FR" dirty="0"/>
              <a:t>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E2BFA0-601C-454F-9962-38C0A7744F11}"/>
              </a:ext>
            </a:extLst>
          </p:cNvPr>
          <p:cNvSpPr/>
          <p:nvPr/>
        </p:nvSpPr>
        <p:spPr>
          <a:xfrm>
            <a:off x="0" y="2930769"/>
            <a:ext cx="457200" cy="18677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08000" rtlCol="0" anchor="ctr">
            <a:noAutofit/>
          </a:bodyPr>
          <a:lstStyle/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1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2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3</a:t>
            </a:r>
          </a:p>
          <a:p>
            <a:pPr algn="r"/>
            <a:r>
              <a:rPr lang="fr-FR" dirty="0">
                <a:solidFill>
                  <a:srgbClr val="002B52"/>
                </a:solidFill>
              </a:rPr>
              <a:t>4</a:t>
            </a:r>
          </a:p>
          <a:p>
            <a:endParaRPr lang="fr-FR" dirty="0">
              <a:solidFill>
                <a:srgbClr val="002B52"/>
              </a:solidFill>
            </a:endParaRPr>
          </a:p>
          <a:p>
            <a:endParaRPr lang="fr-FR" dirty="0">
              <a:solidFill>
                <a:srgbClr val="002B52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B0D06AA-FCE4-2B40-AD8F-0385FC9BB170}"/>
              </a:ext>
            </a:extLst>
          </p:cNvPr>
          <p:cNvSpPr txBox="1"/>
          <p:nvPr/>
        </p:nvSpPr>
        <p:spPr>
          <a:xfrm>
            <a:off x="2138699" y="1583058"/>
            <a:ext cx="16646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2B52"/>
                </a:solidFill>
              </a:rPr>
              <a:t>Avantages</a:t>
            </a:r>
            <a:endParaRPr lang="fr-FR" dirty="0">
              <a:solidFill>
                <a:srgbClr val="002B52"/>
              </a:solidFill>
            </a:endParaRP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39A168B2-4CDE-6E49-8944-79A24B81629A}"/>
              </a:ext>
            </a:extLst>
          </p:cNvPr>
          <p:cNvCxnSpPr/>
          <p:nvPr/>
        </p:nvCxnSpPr>
        <p:spPr>
          <a:xfrm>
            <a:off x="5708950" y="2227152"/>
            <a:ext cx="0" cy="3140766"/>
          </a:xfrm>
          <a:prstGeom prst="line">
            <a:avLst/>
          </a:prstGeom>
          <a:ln w="38100">
            <a:solidFill>
              <a:srgbClr val="4187DC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2" name="ZoneTexte 11">
            <a:extLst>
              <a:ext uri="{FF2B5EF4-FFF2-40B4-BE49-F238E27FC236}">
                <a16:creationId xmlns:a16="http://schemas.microsoft.com/office/drawing/2014/main" id="{9D723A69-BB11-0D4A-95D8-22337B5B3EBE}"/>
              </a:ext>
            </a:extLst>
          </p:cNvPr>
          <p:cNvSpPr txBox="1"/>
          <p:nvPr/>
        </p:nvSpPr>
        <p:spPr>
          <a:xfrm>
            <a:off x="7360824" y="1583058"/>
            <a:ext cx="33675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2B52"/>
                </a:solidFill>
              </a:rPr>
              <a:t>À prendre en compte</a:t>
            </a:r>
            <a:endParaRPr lang="fr-FR" dirty="0">
              <a:solidFill>
                <a:srgbClr val="002B52"/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ABAB1573-F712-B04A-80AF-E900A0D40C89}"/>
              </a:ext>
            </a:extLst>
          </p:cNvPr>
          <p:cNvSpPr txBox="1"/>
          <p:nvPr/>
        </p:nvSpPr>
        <p:spPr>
          <a:xfrm>
            <a:off x="6800834" y="2525970"/>
            <a:ext cx="38141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2B52"/>
                </a:solidFill>
              </a:rPr>
              <a:t>Nécessite une connexion internet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743FCA0F-9E05-A140-A8F0-E24398E04BC2}"/>
              </a:ext>
            </a:extLst>
          </p:cNvPr>
          <p:cNvSpPr txBox="1"/>
          <p:nvPr/>
        </p:nvSpPr>
        <p:spPr>
          <a:xfrm>
            <a:off x="2231595" y="3904469"/>
            <a:ext cx="13782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2B52"/>
                </a:solidFill>
              </a:rPr>
              <a:t>Interaction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DFBC6EAD-20B2-E145-ABE8-F4146D223F67}"/>
              </a:ext>
            </a:extLst>
          </p:cNvPr>
          <p:cNvSpPr txBox="1"/>
          <p:nvPr/>
        </p:nvSpPr>
        <p:spPr>
          <a:xfrm>
            <a:off x="1559598" y="2530659"/>
            <a:ext cx="31091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2B52"/>
                </a:solidFill>
              </a:rPr>
              <a:t>Scénarisation pédagogique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C9610CC2-B4DC-AF45-A107-C67C89043B5B}"/>
              </a:ext>
            </a:extLst>
          </p:cNvPr>
          <p:cNvSpPr txBox="1"/>
          <p:nvPr/>
        </p:nvSpPr>
        <p:spPr>
          <a:xfrm>
            <a:off x="6563903" y="3150715"/>
            <a:ext cx="48237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solidFill>
                  <a:srgbClr val="002B52"/>
                </a:solidFill>
              </a:rPr>
              <a:t>Perte des animations lors de l’import du support de cours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67D1D486-B70B-FB49-895E-84A23B92FB74}"/>
              </a:ext>
            </a:extLst>
          </p:cNvPr>
          <p:cNvSpPr txBox="1"/>
          <p:nvPr/>
        </p:nvSpPr>
        <p:spPr>
          <a:xfrm>
            <a:off x="2281923" y="3218616"/>
            <a:ext cx="12775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2B52"/>
                </a:solidFill>
              </a:rPr>
              <a:t>100% web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EC97289A-BBDD-8249-97BF-102609E8F7B7}"/>
              </a:ext>
            </a:extLst>
          </p:cNvPr>
          <p:cNvSpPr txBox="1"/>
          <p:nvPr/>
        </p:nvSpPr>
        <p:spPr>
          <a:xfrm>
            <a:off x="10386274" y="2686741"/>
            <a:ext cx="10014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002B52"/>
                </a:solidFill>
              </a:rPr>
              <a:t>stable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EB2D499D-0B92-854D-9A79-05A34E792D2C}"/>
              </a:ext>
            </a:extLst>
          </p:cNvPr>
          <p:cNvSpPr txBox="1"/>
          <p:nvPr/>
        </p:nvSpPr>
        <p:spPr>
          <a:xfrm>
            <a:off x="1329063" y="4590322"/>
            <a:ext cx="35702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2B52"/>
                </a:solidFill>
              </a:rPr>
              <a:t>Très facile à prendre en main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0D9E18F5-87A0-AB41-AC62-FD23D65C423D}"/>
              </a:ext>
            </a:extLst>
          </p:cNvPr>
          <p:cNvSpPr txBox="1"/>
          <p:nvPr/>
        </p:nvSpPr>
        <p:spPr>
          <a:xfrm>
            <a:off x="1185921" y="5274942"/>
            <a:ext cx="35702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solidFill>
                  <a:srgbClr val="002B52"/>
                </a:solidFill>
              </a:rPr>
              <a:t>Beaucoup de ressources pédagogiques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F6BBC8B3-9347-9742-9FBD-8C01604D9580}"/>
              </a:ext>
            </a:extLst>
          </p:cNvPr>
          <p:cNvSpPr txBox="1"/>
          <p:nvPr/>
        </p:nvSpPr>
        <p:spPr>
          <a:xfrm>
            <a:off x="10386274" y="2374368"/>
            <a:ext cx="10014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002B52"/>
                </a:solidFill>
              </a:rPr>
              <a:t>bonne</a:t>
            </a:r>
          </a:p>
        </p:txBody>
      </p:sp>
    </p:spTree>
    <p:extLst>
      <p:ext uri="{BB962C8B-B14F-4D97-AF65-F5344CB8AC3E}">
        <p14:creationId xmlns:p14="http://schemas.microsoft.com/office/powerpoint/2010/main" val="1195573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le_diaporama_efficasse_E1I2" id="{F74E27AF-B11F-6A40-846D-B6AFDD980BC5}" vid="{522509FC-D23D-3747-834A-1CB353B8F6E2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Office</Template>
  <TotalTime>2313</TotalTime>
  <Words>221</Words>
  <Application>Microsoft Macintosh PowerPoint</Application>
  <PresentationFormat>Grand écran</PresentationFormat>
  <Paragraphs>83</Paragraphs>
  <Slides>11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Thème Office</vt:lpstr>
      <vt:lpstr>Présentation PowerPoint</vt:lpstr>
      <vt:lpstr>Sommaire</vt:lpstr>
      <vt:lpstr>Objectifs pédagogiques</vt:lpstr>
      <vt:lpstr>Objectifs pédagogiques</vt:lpstr>
      <vt:lpstr>Présentation de Wooclap</vt:lpstr>
      <vt:lpstr>Présentation de Wooclap</vt:lpstr>
      <vt:lpstr>Présentation de Wooclap</vt:lpstr>
      <vt:lpstr>Présentation de Wooclap</vt:lpstr>
      <vt:lpstr>Tableau récapitulatif</vt:lpstr>
      <vt:lpstr>A vous de jouer !</vt:lpstr>
      <vt:lpstr>A vos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Diaporama efficace</dc:title>
  <dc:creator>William Harang</dc:creator>
  <cp:lastModifiedBy>Johan Chevalier</cp:lastModifiedBy>
  <cp:revision>89</cp:revision>
  <dcterms:created xsi:type="dcterms:W3CDTF">2020-01-27T16:01:07Z</dcterms:created>
  <dcterms:modified xsi:type="dcterms:W3CDTF">2020-06-09T10:11:43Z</dcterms:modified>
</cp:coreProperties>
</file>